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DEC3578-EE7F-4D8B-A5F8-FBEB658BDB3F}"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6DE102-11FC-4C41-8CCD-D4CC227F8D03}" type="slidenum">
              <a:rPr lang="en-IN" smtClean="0"/>
              <a:t>‹#›</a:t>
            </a:fld>
            <a:endParaRPr lang="en-IN"/>
          </a:p>
        </p:txBody>
      </p:sp>
    </p:spTree>
    <p:extLst>
      <p:ext uri="{BB962C8B-B14F-4D97-AF65-F5344CB8AC3E}">
        <p14:creationId xmlns:p14="http://schemas.microsoft.com/office/powerpoint/2010/main" val="3151835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DEC3578-EE7F-4D8B-A5F8-FBEB658BDB3F}"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6DE102-11FC-4C41-8CCD-D4CC227F8D03}" type="slidenum">
              <a:rPr lang="en-IN" smtClean="0"/>
              <a:t>‹#›</a:t>
            </a:fld>
            <a:endParaRPr lang="en-IN"/>
          </a:p>
        </p:txBody>
      </p:sp>
    </p:spTree>
    <p:extLst>
      <p:ext uri="{BB962C8B-B14F-4D97-AF65-F5344CB8AC3E}">
        <p14:creationId xmlns:p14="http://schemas.microsoft.com/office/powerpoint/2010/main" val="1185362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DEC3578-EE7F-4D8B-A5F8-FBEB658BDB3F}"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6DE102-11FC-4C41-8CCD-D4CC227F8D03}" type="slidenum">
              <a:rPr lang="en-IN" smtClean="0"/>
              <a:t>‹#›</a:t>
            </a:fld>
            <a:endParaRPr lang="en-IN"/>
          </a:p>
        </p:txBody>
      </p:sp>
    </p:spTree>
    <p:extLst>
      <p:ext uri="{BB962C8B-B14F-4D97-AF65-F5344CB8AC3E}">
        <p14:creationId xmlns:p14="http://schemas.microsoft.com/office/powerpoint/2010/main" val="360618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DEC3578-EE7F-4D8B-A5F8-FBEB658BDB3F}"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6DE102-11FC-4C41-8CCD-D4CC227F8D03}" type="slidenum">
              <a:rPr lang="en-IN" smtClean="0"/>
              <a:t>‹#›</a:t>
            </a:fld>
            <a:endParaRPr lang="en-IN"/>
          </a:p>
        </p:txBody>
      </p:sp>
    </p:spTree>
    <p:extLst>
      <p:ext uri="{BB962C8B-B14F-4D97-AF65-F5344CB8AC3E}">
        <p14:creationId xmlns:p14="http://schemas.microsoft.com/office/powerpoint/2010/main" val="64830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C3578-EE7F-4D8B-A5F8-FBEB658BDB3F}"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6DE102-11FC-4C41-8CCD-D4CC227F8D03}" type="slidenum">
              <a:rPr lang="en-IN" smtClean="0"/>
              <a:t>‹#›</a:t>
            </a:fld>
            <a:endParaRPr lang="en-IN"/>
          </a:p>
        </p:txBody>
      </p:sp>
    </p:spTree>
    <p:extLst>
      <p:ext uri="{BB962C8B-B14F-4D97-AF65-F5344CB8AC3E}">
        <p14:creationId xmlns:p14="http://schemas.microsoft.com/office/powerpoint/2010/main" val="295540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DEC3578-EE7F-4D8B-A5F8-FBEB658BDB3F}"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6DE102-11FC-4C41-8CCD-D4CC227F8D03}" type="slidenum">
              <a:rPr lang="en-IN" smtClean="0"/>
              <a:t>‹#›</a:t>
            </a:fld>
            <a:endParaRPr lang="en-IN"/>
          </a:p>
        </p:txBody>
      </p:sp>
    </p:spTree>
    <p:extLst>
      <p:ext uri="{BB962C8B-B14F-4D97-AF65-F5344CB8AC3E}">
        <p14:creationId xmlns:p14="http://schemas.microsoft.com/office/powerpoint/2010/main" val="366426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DEC3578-EE7F-4D8B-A5F8-FBEB658BDB3F}" type="datetimeFigureOut">
              <a:rPr lang="en-IN" smtClean="0"/>
              <a:t>24-02-2023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F6DE102-11FC-4C41-8CCD-D4CC227F8D03}" type="slidenum">
              <a:rPr lang="en-IN" smtClean="0"/>
              <a:t>‹#›</a:t>
            </a:fld>
            <a:endParaRPr lang="en-IN"/>
          </a:p>
        </p:txBody>
      </p:sp>
    </p:spTree>
    <p:extLst>
      <p:ext uri="{BB962C8B-B14F-4D97-AF65-F5344CB8AC3E}">
        <p14:creationId xmlns:p14="http://schemas.microsoft.com/office/powerpoint/2010/main" val="656298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DEC3578-EE7F-4D8B-A5F8-FBEB658BDB3F}" type="datetimeFigureOut">
              <a:rPr lang="en-IN" smtClean="0"/>
              <a:t>24-02-2023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F6DE102-11FC-4C41-8CCD-D4CC227F8D03}" type="slidenum">
              <a:rPr lang="en-IN" smtClean="0"/>
              <a:t>‹#›</a:t>
            </a:fld>
            <a:endParaRPr lang="en-IN"/>
          </a:p>
        </p:txBody>
      </p:sp>
    </p:spTree>
    <p:extLst>
      <p:ext uri="{BB962C8B-B14F-4D97-AF65-F5344CB8AC3E}">
        <p14:creationId xmlns:p14="http://schemas.microsoft.com/office/powerpoint/2010/main" val="344404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C3578-EE7F-4D8B-A5F8-FBEB658BDB3F}" type="datetimeFigureOut">
              <a:rPr lang="en-IN" smtClean="0"/>
              <a:t>24-02-2023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F6DE102-11FC-4C41-8CCD-D4CC227F8D03}" type="slidenum">
              <a:rPr lang="en-IN" smtClean="0"/>
              <a:t>‹#›</a:t>
            </a:fld>
            <a:endParaRPr lang="en-IN"/>
          </a:p>
        </p:txBody>
      </p:sp>
    </p:spTree>
    <p:extLst>
      <p:ext uri="{BB962C8B-B14F-4D97-AF65-F5344CB8AC3E}">
        <p14:creationId xmlns:p14="http://schemas.microsoft.com/office/powerpoint/2010/main" val="266624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C3578-EE7F-4D8B-A5F8-FBEB658BDB3F}"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6DE102-11FC-4C41-8CCD-D4CC227F8D03}" type="slidenum">
              <a:rPr lang="en-IN" smtClean="0"/>
              <a:t>‹#›</a:t>
            </a:fld>
            <a:endParaRPr lang="en-IN"/>
          </a:p>
        </p:txBody>
      </p:sp>
    </p:spTree>
    <p:extLst>
      <p:ext uri="{BB962C8B-B14F-4D97-AF65-F5344CB8AC3E}">
        <p14:creationId xmlns:p14="http://schemas.microsoft.com/office/powerpoint/2010/main" val="219615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C3578-EE7F-4D8B-A5F8-FBEB658BDB3F}"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6DE102-11FC-4C41-8CCD-D4CC227F8D03}" type="slidenum">
              <a:rPr lang="en-IN" smtClean="0"/>
              <a:t>‹#›</a:t>
            </a:fld>
            <a:endParaRPr lang="en-IN"/>
          </a:p>
        </p:txBody>
      </p:sp>
    </p:spTree>
    <p:extLst>
      <p:ext uri="{BB962C8B-B14F-4D97-AF65-F5344CB8AC3E}">
        <p14:creationId xmlns:p14="http://schemas.microsoft.com/office/powerpoint/2010/main" val="2628818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C3578-EE7F-4D8B-A5F8-FBEB658BDB3F}" type="datetimeFigureOut">
              <a:rPr lang="en-IN" smtClean="0"/>
              <a:t>24-02-2023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DE102-11FC-4C41-8CCD-D4CC227F8D03}" type="slidenum">
              <a:rPr lang="en-IN" smtClean="0"/>
              <a:t>‹#›</a:t>
            </a:fld>
            <a:endParaRPr lang="en-IN"/>
          </a:p>
        </p:txBody>
      </p:sp>
    </p:spTree>
    <p:extLst>
      <p:ext uri="{BB962C8B-B14F-4D97-AF65-F5344CB8AC3E}">
        <p14:creationId xmlns:p14="http://schemas.microsoft.com/office/powerpoint/2010/main" val="2827127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88640"/>
            <a:ext cx="8856984" cy="6264696"/>
          </a:xfrm>
          <a:prstGeom prst="rect">
            <a:avLst/>
          </a:prstGeom>
        </p:spPr>
      </p:pic>
    </p:spTree>
    <p:extLst>
      <p:ext uri="{BB962C8B-B14F-4D97-AF65-F5344CB8AC3E}">
        <p14:creationId xmlns:p14="http://schemas.microsoft.com/office/powerpoint/2010/main" val="4004483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42" y="764704"/>
            <a:ext cx="8814603" cy="5256584"/>
          </a:xfrm>
        </p:spPr>
      </p:pic>
    </p:spTree>
    <p:extLst>
      <p:ext uri="{BB962C8B-B14F-4D97-AF65-F5344CB8AC3E}">
        <p14:creationId xmlns:p14="http://schemas.microsoft.com/office/powerpoint/2010/main" val="1790627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If school sanitation and hygiene facilities are deficient, schools become perilous place to spread the diseases &amp; pollute the natural environment in such a way that it causes health hazards for the community at large. Access to sanitation has been recognized by </a:t>
            </a:r>
            <a:r>
              <a:rPr lang="en-US" dirty="0">
                <a:solidFill>
                  <a:srgbClr val="FF0000"/>
                </a:solidFill>
              </a:rPr>
              <a:t>the UN as a human right, a basic service requirement to live a decent life.</a:t>
            </a:r>
            <a:endParaRPr lang="en-IN" dirty="0">
              <a:solidFill>
                <a:srgbClr val="FF0000"/>
              </a:solidFill>
            </a:endParaRPr>
          </a:p>
        </p:txBody>
      </p:sp>
    </p:spTree>
    <p:extLst>
      <p:ext uri="{BB962C8B-B14F-4D97-AF65-F5344CB8AC3E}">
        <p14:creationId xmlns:p14="http://schemas.microsoft.com/office/powerpoint/2010/main" val="2340817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unicef</a:t>
            </a:r>
            <a:endParaRPr lang="en-IN" dirty="0"/>
          </a:p>
        </p:txBody>
      </p:sp>
      <p:sp>
        <p:nvSpPr>
          <p:cNvPr id="3" name="Content Placeholder 2"/>
          <p:cNvSpPr>
            <a:spLocks noGrp="1"/>
          </p:cNvSpPr>
          <p:nvPr>
            <p:ph idx="1"/>
          </p:nvPr>
        </p:nvSpPr>
        <p:spPr/>
        <p:txBody>
          <a:bodyPr/>
          <a:lstStyle/>
          <a:p>
            <a:r>
              <a:rPr lang="en-IN" dirty="0" smtClean="0"/>
              <a:t>Role of </a:t>
            </a:r>
            <a:r>
              <a:rPr lang="en-IN" dirty="0" err="1" smtClean="0"/>
              <a:t>unicef</a:t>
            </a:r>
            <a:r>
              <a:rPr lang="en-IN" dirty="0" smtClean="0"/>
              <a:t> in school health</a:t>
            </a:r>
            <a:endParaRPr lang="en-IN" dirty="0"/>
          </a:p>
        </p:txBody>
      </p:sp>
    </p:spTree>
    <p:extLst>
      <p:ext uri="{BB962C8B-B14F-4D97-AF65-F5344CB8AC3E}">
        <p14:creationId xmlns:p14="http://schemas.microsoft.com/office/powerpoint/2010/main" val="98370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764704"/>
            <a:ext cx="8906869" cy="5256584"/>
          </a:xfrm>
        </p:spPr>
      </p:pic>
    </p:spTree>
    <p:extLst>
      <p:ext uri="{BB962C8B-B14F-4D97-AF65-F5344CB8AC3E}">
        <p14:creationId xmlns:p14="http://schemas.microsoft.com/office/powerpoint/2010/main" val="1481150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School Health </a:t>
            </a:r>
            <a:r>
              <a:rPr lang="en-IN" b="1" dirty="0" smtClean="0"/>
              <a:t>Curriculum</a:t>
            </a:r>
            <a:r>
              <a:rPr lang="en-IN" b="1" dirty="0"/>
              <a:t/>
            </a:r>
            <a:br>
              <a:rPr lang="en-IN" b="1" dirty="0"/>
            </a:br>
            <a:endParaRPr lang="en-IN" dirty="0"/>
          </a:p>
        </p:txBody>
      </p:sp>
      <p:sp>
        <p:nvSpPr>
          <p:cNvPr id="3" name="Content Placeholder 2"/>
          <p:cNvSpPr>
            <a:spLocks noGrp="1"/>
          </p:cNvSpPr>
          <p:nvPr>
            <p:ph idx="1"/>
          </p:nvPr>
        </p:nvSpPr>
        <p:spPr/>
        <p:txBody>
          <a:bodyPr>
            <a:normAutofit lnSpcReduction="10000"/>
          </a:bodyPr>
          <a:lstStyle/>
          <a:p>
            <a:r>
              <a:rPr lang="en-US" dirty="0"/>
              <a:t>These are </a:t>
            </a:r>
            <a:r>
              <a:rPr lang="en-US" dirty="0" smtClean="0"/>
              <a:t>health aspects that </a:t>
            </a:r>
            <a:r>
              <a:rPr lang="en-US" dirty="0"/>
              <a:t>need to be incorporated in the </a:t>
            </a:r>
            <a:r>
              <a:rPr lang="en-US" dirty="0" smtClean="0"/>
              <a:t>curriculum</a:t>
            </a:r>
            <a:r>
              <a:rPr lang="en-US" dirty="0"/>
              <a:t>. Excessive use and immersion into IT space and digital technology, accompanied with extended screen time, wrong body postures and diminishing use of the natural neural system are leading to serious ailments. All these factors may have huge adverse impact on the mental and physical health of the children in the long run.</a:t>
            </a:r>
            <a:endParaRPr lang="en-IN" dirty="0"/>
          </a:p>
        </p:txBody>
      </p:sp>
    </p:spTree>
    <p:extLst>
      <p:ext uri="{BB962C8B-B14F-4D97-AF65-F5344CB8AC3E}">
        <p14:creationId xmlns:p14="http://schemas.microsoft.com/office/powerpoint/2010/main" val="214847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404664"/>
            <a:ext cx="8435280" cy="5976664"/>
          </a:xfrm>
        </p:spPr>
        <p:txBody>
          <a:bodyPr>
            <a:normAutofit lnSpcReduction="10000"/>
          </a:bodyPr>
          <a:lstStyle/>
          <a:p>
            <a:r>
              <a:rPr lang="en-US" dirty="0"/>
              <a:t>A standard and well-structured Health Education Curriculum must necessarily include the following components:</a:t>
            </a:r>
          </a:p>
          <a:p>
            <a:r>
              <a:rPr lang="en-US" dirty="0"/>
              <a:t>Nutrition and Fitness</a:t>
            </a:r>
          </a:p>
          <a:p>
            <a:r>
              <a:rPr lang="en-US" dirty="0"/>
              <a:t>Health Hygiene and Wellness</a:t>
            </a:r>
          </a:p>
          <a:p>
            <a:r>
              <a:rPr lang="en-US" dirty="0"/>
              <a:t>Disease Control and Prevention</a:t>
            </a:r>
          </a:p>
          <a:p>
            <a:r>
              <a:rPr lang="en-US" dirty="0"/>
              <a:t>Safety and First Aid</a:t>
            </a:r>
          </a:p>
          <a:p>
            <a:r>
              <a:rPr lang="en-US" dirty="0"/>
              <a:t>Community and Environmental Health</a:t>
            </a:r>
          </a:p>
          <a:p>
            <a:r>
              <a:rPr lang="en-US" dirty="0"/>
              <a:t>Mental and Emotional Health</a:t>
            </a:r>
          </a:p>
          <a:p>
            <a:r>
              <a:rPr lang="en-US" dirty="0"/>
              <a:t>Substance Abuse and Prevention</a:t>
            </a:r>
          </a:p>
          <a:p>
            <a:r>
              <a:rPr lang="en-US" dirty="0"/>
              <a:t>Adolescent Education</a:t>
            </a:r>
          </a:p>
          <a:p>
            <a:endParaRPr lang="en-IN" dirty="0"/>
          </a:p>
        </p:txBody>
      </p:sp>
    </p:spTree>
    <p:extLst>
      <p:ext uri="{BB962C8B-B14F-4D97-AF65-F5344CB8AC3E}">
        <p14:creationId xmlns:p14="http://schemas.microsoft.com/office/powerpoint/2010/main" val="4085045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School Health Education </a:t>
            </a:r>
            <a:r>
              <a:rPr lang="en-US" b="1" dirty="0" err="1"/>
              <a:t>Programme</a:t>
            </a:r>
            <a:r>
              <a:rPr lang="en-US" b="1" dirty="0"/>
              <a:t> (</a:t>
            </a:r>
            <a:r>
              <a:rPr lang="en-US" b="1" dirty="0" smtClean="0"/>
              <a:t>SHEP)</a:t>
            </a:r>
            <a:endParaRPr lang="en-IN" dirty="0"/>
          </a:p>
        </p:txBody>
      </p:sp>
      <p:sp>
        <p:nvSpPr>
          <p:cNvPr id="3" name="Content Placeholder 2"/>
          <p:cNvSpPr>
            <a:spLocks noGrp="1"/>
          </p:cNvSpPr>
          <p:nvPr>
            <p:ph idx="1"/>
          </p:nvPr>
        </p:nvSpPr>
        <p:spPr/>
        <p:txBody>
          <a:bodyPr/>
          <a:lstStyle/>
          <a:p>
            <a:r>
              <a:rPr lang="en-US" dirty="0" smtClean="0"/>
              <a:t>SHEP has </a:t>
            </a:r>
            <a:r>
              <a:rPr lang="en-US" dirty="0"/>
              <a:t>a vision to create a well informed and healthy school population equipped with life skills to maintain healthy habits, attitudes and </a:t>
            </a:r>
            <a:r>
              <a:rPr lang="en-US" dirty="0" err="1"/>
              <a:t>behaviour</a:t>
            </a:r>
            <a:r>
              <a:rPr lang="en-US" dirty="0"/>
              <a:t> to achieve educational goals and contribute effectively to national development.</a:t>
            </a:r>
            <a:endParaRPr lang="en-IN" dirty="0"/>
          </a:p>
        </p:txBody>
      </p:sp>
    </p:spTree>
    <p:extLst>
      <p:ext uri="{BB962C8B-B14F-4D97-AF65-F5344CB8AC3E}">
        <p14:creationId xmlns:p14="http://schemas.microsoft.com/office/powerpoint/2010/main" val="3943713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IN" dirty="0" smtClean="0"/>
              <a:t>Objective of SHEP</a:t>
            </a:r>
            <a:endParaRPr lang="en-IN" dirty="0"/>
          </a:p>
        </p:txBody>
      </p:sp>
      <p:sp>
        <p:nvSpPr>
          <p:cNvPr id="3" name="Content Placeholder 2"/>
          <p:cNvSpPr>
            <a:spLocks noGrp="1"/>
          </p:cNvSpPr>
          <p:nvPr>
            <p:ph idx="1"/>
          </p:nvPr>
        </p:nvSpPr>
        <p:spPr>
          <a:xfrm>
            <a:off x="457200" y="1196752"/>
            <a:ext cx="8579296" cy="5184576"/>
          </a:xfrm>
        </p:spPr>
        <p:txBody>
          <a:bodyPr>
            <a:normAutofit fontScale="92500" lnSpcReduction="20000"/>
          </a:bodyPr>
          <a:lstStyle/>
          <a:p>
            <a:r>
              <a:rPr lang="en-US" dirty="0" smtClean="0"/>
              <a:t>To </a:t>
            </a:r>
            <a:r>
              <a:rPr lang="en-US" dirty="0"/>
              <a:t>provide skills-based health education that promotes the physical, social and mental development of school-age children</a:t>
            </a:r>
          </a:p>
          <a:p>
            <a:r>
              <a:rPr lang="en-US" dirty="0"/>
              <a:t>To promote a healthy friendly, physical, psychosocial and conducive learning environment for children to enhance school retention and academic competence while preventing ill-related </a:t>
            </a:r>
            <a:r>
              <a:rPr lang="en-US" dirty="0" smtClean="0"/>
              <a:t>absenteeism.</a:t>
            </a:r>
          </a:p>
          <a:p>
            <a:r>
              <a:rPr lang="en-US" dirty="0"/>
              <a:t>Promote safety and prevent injury within the school environment and the general community</a:t>
            </a:r>
          </a:p>
          <a:p>
            <a:r>
              <a:rPr lang="en-US" dirty="0"/>
              <a:t>Promote the provision of safe school infrastructure that is age-appropriate, well ventilated, well illuminated, disability and gender-friendly</a:t>
            </a:r>
          </a:p>
          <a:p>
            <a:endParaRPr lang="en-US" dirty="0"/>
          </a:p>
          <a:p>
            <a:endParaRPr lang="en-IN" dirty="0"/>
          </a:p>
        </p:txBody>
      </p:sp>
    </p:spTree>
    <p:extLst>
      <p:ext uri="{BB962C8B-B14F-4D97-AF65-F5344CB8AC3E}">
        <p14:creationId xmlns:p14="http://schemas.microsoft.com/office/powerpoint/2010/main" val="3460966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FRCH</a:t>
            </a:r>
            <a:endParaRPr lang="en-IN" dirty="0"/>
          </a:p>
        </p:txBody>
      </p:sp>
      <p:sp>
        <p:nvSpPr>
          <p:cNvPr id="3" name="Content Placeholder 2"/>
          <p:cNvSpPr>
            <a:spLocks noGrp="1"/>
          </p:cNvSpPr>
          <p:nvPr>
            <p:ph idx="1"/>
          </p:nvPr>
        </p:nvSpPr>
        <p:spPr/>
        <p:txBody>
          <a:bodyPr/>
          <a:lstStyle/>
          <a:p>
            <a:r>
              <a:rPr lang="en-US" dirty="0"/>
              <a:t>The Foundation for Research in Community Health (FRCH) was established in 1975 as a non-profit voluntary organization in the field of health care</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896" y="3280928"/>
            <a:ext cx="4032448" cy="2576069"/>
          </a:xfrm>
          <a:prstGeom prst="rect">
            <a:avLst/>
          </a:prstGeom>
        </p:spPr>
      </p:pic>
    </p:spTree>
    <p:extLst>
      <p:ext uri="{BB962C8B-B14F-4D97-AF65-F5344CB8AC3E}">
        <p14:creationId xmlns:p14="http://schemas.microsoft.com/office/powerpoint/2010/main" val="1315851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IN" dirty="0" err="1" smtClean="0"/>
              <a:t>Nali</a:t>
            </a:r>
            <a:r>
              <a:rPr lang="en-IN" dirty="0" smtClean="0"/>
              <a:t> Kali</a:t>
            </a:r>
            <a:endParaRPr lang="en-IN" dirty="0"/>
          </a:p>
        </p:txBody>
      </p:sp>
      <p:sp>
        <p:nvSpPr>
          <p:cNvPr id="3" name="Content Placeholder 2"/>
          <p:cNvSpPr>
            <a:spLocks noGrp="1"/>
          </p:cNvSpPr>
          <p:nvPr>
            <p:ph idx="1"/>
          </p:nvPr>
        </p:nvSpPr>
        <p:spPr>
          <a:xfrm>
            <a:off x="179512" y="1196752"/>
            <a:ext cx="8712968" cy="5661248"/>
          </a:xfrm>
        </p:spPr>
        <p:txBody>
          <a:bodyPr>
            <a:normAutofit fontScale="92500" lnSpcReduction="10000"/>
          </a:bodyPr>
          <a:lstStyle/>
          <a:p>
            <a:r>
              <a:rPr lang="en-US" dirty="0" err="1" smtClean="0"/>
              <a:t>Nali</a:t>
            </a:r>
            <a:r>
              <a:rPr lang="en-US" dirty="0" smtClean="0"/>
              <a:t>-Kali class room process: </a:t>
            </a:r>
            <a:r>
              <a:rPr lang="en-US" dirty="0" err="1" smtClean="0"/>
              <a:t>Nali</a:t>
            </a:r>
            <a:r>
              <a:rPr lang="en-US" dirty="0" smtClean="0"/>
              <a:t>-Kali teaching learning is adopted in a situation where multi grade, multilevel, existing and self-pace of learning is regarded. Pupils participate actively throughout learning process; lessens the burden of the teacher; class room interaction is maximum; no examination trauma/anxiety. Childs natural instincts such as curiosity, dynamism, exploration find a place for </a:t>
            </a:r>
            <a:r>
              <a:rPr lang="en-US" dirty="0" err="1" smtClean="0"/>
              <a:t>chanalization</a:t>
            </a:r>
            <a:r>
              <a:rPr lang="en-US" dirty="0" smtClean="0"/>
              <a:t>.</a:t>
            </a:r>
          </a:p>
          <a:p>
            <a:r>
              <a:rPr lang="en-US" dirty="0"/>
              <a:t>Pupils participate actively throughout learning process; lessens the burden of the teacher; class room interaction is maximum; no examination trauma/anxiety.</a:t>
            </a:r>
            <a:r>
              <a:rPr lang="en-US" dirty="0" smtClean="0"/>
              <a:t> </a:t>
            </a:r>
            <a:endParaRPr lang="en-IN" dirty="0"/>
          </a:p>
        </p:txBody>
      </p:sp>
    </p:spTree>
    <p:extLst>
      <p:ext uri="{BB962C8B-B14F-4D97-AF65-F5344CB8AC3E}">
        <p14:creationId xmlns:p14="http://schemas.microsoft.com/office/powerpoint/2010/main" val="26377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4525963"/>
          </a:xfrm>
        </p:spPr>
        <p:txBody>
          <a:bodyPr/>
          <a:lstStyle/>
          <a:p>
            <a:r>
              <a:rPr lang="en-US" dirty="0" smtClean="0"/>
              <a:t>A child who remained absent from school for several days or weeks due to seasonal agricultural work or illness or temporary migration can re-enter the learning continuum at the level where she left off without having to go through the distress of catching up large chunks of portions missed out.</a:t>
            </a:r>
            <a:endParaRPr lang="en-IN" dirty="0"/>
          </a:p>
        </p:txBody>
      </p:sp>
    </p:spTree>
    <p:extLst>
      <p:ext uri="{BB962C8B-B14F-4D97-AF65-F5344CB8AC3E}">
        <p14:creationId xmlns:p14="http://schemas.microsoft.com/office/powerpoint/2010/main" val="1101727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476</Words>
  <Application>Microsoft Office PowerPoint</Application>
  <PresentationFormat>On-screen Show (4:3)</PresentationFormat>
  <Paragraphs>27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School Health Curriculum </vt:lpstr>
      <vt:lpstr>PowerPoint Presentation</vt:lpstr>
      <vt:lpstr>School Health Education Programme (SHEP)</vt:lpstr>
      <vt:lpstr>Objective of SHEP</vt:lpstr>
      <vt:lpstr>FRCH</vt:lpstr>
      <vt:lpstr>Nali Kali</vt:lpstr>
      <vt:lpstr>PowerPoint Presentation</vt:lpstr>
      <vt:lpstr>PowerPoint Presentation</vt:lpstr>
      <vt:lpstr>PowerPoint Presentation</vt:lpstr>
      <vt:lpstr>unicef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dc:creator>
  <cp:lastModifiedBy>Cent</cp:lastModifiedBy>
  <cp:revision>5</cp:revision>
  <dcterms:created xsi:type="dcterms:W3CDTF">2023-02-24T06:54:34Z</dcterms:created>
  <dcterms:modified xsi:type="dcterms:W3CDTF">2023-02-24T08:20:56Z</dcterms:modified>
</cp:coreProperties>
</file>