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094" y="191846"/>
            <a:ext cx="803981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981" y="1570735"/>
            <a:ext cx="8016036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health" TargetMode="External"/><Relationship Id="rId2" Type="http://schemas.openxmlformats.org/officeDocument/2006/relationships/hyperlink" Target="https://en.wikipedia.org/wiki/Health_promo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ealth_literacy" TargetMode="External"/><Relationship Id="rId4" Type="http://schemas.openxmlformats.org/officeDocument/2006/relationships/hyperlink" Target="https://en.wikipedia.org/wiki/Health_educatio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133600"/>
            <a:ext cx="3613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CPEH</a:t>
            </a:r>
            <a:r>
              <a:rPr sz="4400" spc="-20" dirty="0"/>
              <a:t> </a:t>
            </a:r>
            <a:r>
              <a:rPr sz="4400" spc="-5" dirty="0"/>
              <a:t>UNIT</a:t>
            </a:r>
            <a:r>
              <a:rPr sz="4400" spc="-10" dirty="0"/>
              <a:t> </a:t>
            </a:r>
            <a:r>
              <a:rPr sz="4400" dirty="0"/>
              <a:t>1</a:t>
            </a:r>
            <a:r>
              <a:rPr sz="4400" spc="-10" dirty="0"/>
              <a:t> </a:t>
            </a:r>
            <a:r>
              <a:rPr sz="4400" dirty="0"/>
              <a:t>-</a:t>
            </a:r>
            <a:r>
              <a:rPr sz="4400" spc="-10" dirty="0"/>
              <a:t> </a:t>
            </a:r>
            <a:r>
              <a:rPr sz="4400" dirty="0"/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13" y="404660"/>
            <a:ext cx="6624955" cy="9544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437765" marR="487680" indent="-1943735">
              <a:lnSpc>
                <a:spcPct val="100000"/>
              </a:lnSpc>
              <a:spcBef>
                <a:spcPts val="175"/>
              </a:spcBef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RELATIONSHIP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BETWEEN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HEALTH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b="1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EDUCATION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858517"/>
            <a:ext cx="803529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5" dirty="0">
                <a:latin typeface="Calibri"/>
                <a:cs typeface="Calibri"/>
              </a:rPr>
              <a:t>strong </a:t>
            </a:r>
            <a:r>
              <a:rPr sz="2400" spc="-10" dirty="0">
                <a:latin typeface="Calibri"/>
                <a:cs typeface="Calibri"/>
              </a:rPr>
              <a:t>connection </a:t>
            </a:r>
            <a:r>
              <a:rPr sz="2400" spc="-5" dirty="0">
                <a:latin typeface="Calibri"/>
                <a:cs typeface="Calibri"/>
              </a:rPr>
              <a:t>between education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health.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mind </a:t>
            </a:r>
            <a:r>
              <a:rPr sz="2400" spc="-10" dirty="0">
                <a:latin typeface="Calibri"/>
                <a:cs typeface="Calibri"/>
              </a:rPr>
              <a:t>produces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person.</a:t>
            </a:r>
            <a:endParaRPr sz="2400">
              <a:latin typeface="Calibri"/>
              <a:cs typeface="Calibri"/>
            </a:endParaRPr>
          </a:p>
          <a:p>
            <a:pPr marL="355600" marR="45656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People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15" dirty="0">
                <a:latin typeface="Calibri"/>
                <a:cs typeface="Calibri"/>
              </a:rPr>
              <a:t>likely to </a:t>
            </a:r>
            <a:r>
              <a:rPr sz="2400" dirty="0">
                <a:latin typeface="Calibri"/>
                <a:cs typeface="Calibri"/>
              </a:rPr>
              <a:t>learn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healthy behaviors. </a:t>
            </a:r>
            <a:r>
              <a:rPr sz="2400" spc="-15" dirty="0">
                <a:latin typeface="Calibri"/>
                <a:cs typeface="Calibri"/>
              </a:rPr>
              <a:t>Educated </a:t>
            </a:r>
            <a:r>
              <a:rPr sz="2400" spc="-10" dirty="0">
                <a:latin typeface="Calibri"/>
                <a:cs typeface="Calibri"/>
              </a:rPr>
              <a:t>patients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able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follow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instructions</a:t>
            </a:r>
            <a:endParaRPr sz="2400">
              <a:latin typeface="Calibri"/>
              <a:cs typeface="Calibri"/>
            </a:endParaRPr>
          </a:p>
          <a:p>
            <a:pPr marL="355600" marR="14097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Poor </a:t>
            </a: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dirty="0">
                <a:latin typeface="Calibri"/>
                <a:cs typeface="Calibri"/>
              </a:rPr>
              <a:t>leads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-5" dirty="0">
                <a:latin typeface="Calibri"/>
                <a:cs typeface="Calibri"/>
              </a:rPr>
              <a:t>levels of schooling. children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asthma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chronic </a:t>
            </a:r>
            <a:r>
              <a:rPr sz="2400" dirty="0">
                <a:latin typeface="Calibri"/>
                <a:cs typeface="Calibri"/>
              </a:rPr>
              <a:t>illnesses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experience </a:t>
            </a:r>
            <a:r>
              <a:rPr sz="2400" spc="-15" dirty="0">
                <a:latin typeface="Calibri"/>
                <a:cs typeface="Calibri"/>
              </a:rPr>
              <a:t>recurrent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absences.</a:t>
            </a:r>
            <a:endParaRPr sz="2400">
              <a:latin typeface="Calibri"/>
              <a:cs typeface="Calibri"/>
            </a:endParaRPr>
          </a:p>
          <a:p>
            <a:pPr marL="355600" marR="56451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Family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educated </a:t>
            </a:r>
            <a:r>
              <a:rPr sz="2400" spc="-5" dirty="0">
                <a:latin typeface="Calibri"/>
                <a:cs typeface="Calibri"/>
              </a:rPr>
              <a:t>increases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schooling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improves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774" y="1266213"/>
            <a:ext cx="7888160" cy="4755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061" y="1666189"/>
            <a:ext cx="5935896" cy="3915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670" y="386334"/>
            <a:ext cx="7959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Malnutrition</a:t>
            </a:r>
            <a:r>
              <a:rPr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hunger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childhood</a:t>
            </a:r>
          </a:p>
        </p:txBody>
      </p:sp>
      <p:sp>
        <p:nvSpPr>
          <p:cNvPr id="3" name="object 3"/>
          <p:cNvSpPr/>
          <p:nvPr/>
        </p:nvSpPr>
        <p:spPr>
          <a:xfrm>
            <a:off x="973391" y="3464052"/>
            <a:ext cx="1894205" cy="947419"/>
          </a:xfrm>
          <a:custGeom>
            <a:avLst/>
            <a:gdLst/>
            <a:ahLst/>
            <a:cxnLst/>
            <a:rect l="l" t="t" r="r" b="b"/>
            <a:pathLst>
              <a:path w="1894205" h="947420">
                <a:moveTo>
                  <a:pt x="1799272" y="0"/>
                </a:moveTo>
                <a:lnTo>
                  <a:pt x="94691" y="0"/>
                </a:lnTo>
                <a:lnTo>
                  <a:pt x="57832" y="7443"/>
                </a:lnTo>
                <a:lnTo>
                  <a:pt x="27733" y="27733"/>
                </a:lnTo>
                <a:lnTo>
                  <a:pt x="7441" y="57810"/>
                </a:lnTo>
                <a:lnTo>
                  <a:pt x="0" y="94614"/>
                </a:lnTo>
                <a:lnTo>
                  <a:pt x="0" y="852297"/>
                </a:lnTo>
                <a:lnTo>
                  <a:pt x="7441" y="889154"/>
                </a:lnTo>
                <a:lnTo>
                  <a:pt x="27733" y="919226"/>
                </a:lnTo>
                <a:lnTo>
                  <a:pt x="57832" y="939486"/>
                </a:lnTo>
                <a:lnTo>
                  <a:pt x="94691" y="946912"/>
                </a:lnTo>
                <a:lnTo>
                  <a:pt x="1799272" y="946912"/>
                </a:lnTo>
                <a:lnTo>
                  <a:pt x="1836150" y="939486"/>
                </a:lnTo>
                <a:lnTo>
                  <a:pt x="1866264" y="919226"/>
                </a:lnTo>
                <a:lnTo>
                  <a:pt x="1886569" y="889154"/>
                </a:lnTo>
                <a:lnTo>
                  <a:pt x="1894014" y="852297"/>
                </a:lnTo>
                <a:lnTo>
                  <a:pt x="1894014" y="94614"/>
                </a:lnTo>
                <a:lnTo>
                  <a:pt x="1886569" y="57810"/>
                </a:lnTo>
                <a:lnTo>
                  <a:pt x="1866264" y="27733"/>
                </a:lnTo>
                <a:lnTo>
                  <a:pt x="1836150" y="7443"/>
                </a:lnTo>
                <a:lnTo>
                  <a:pt x="17992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5903" y="3715003"/>
            <a:ext cx="15303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Malnutri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54705" y="2048129"/>
            <a:ext cx="2616200" cy="1902460"/>
            <a:chOff x="2854705" y="2048129"/>
            <a:chExt cx="2616200" cy="1902460"/>
          </a:xfrm>
        </p:grpSpPr>
        <p:sp>
          <p:nvSpPr>
            <p:cNvPr id="6" name="object 6"/>
            <p:cNvSpPr/>
            <p:nvPr/>
          </p:nvSpPr>
          <p:spPr>
            <a:xfrm>
              <a:off x="2867405" y="2534285"/>
              <a:ext cx="696595" cy="1403350"/>
            </a:xfrm>
            <a:custGeom>
              <a:avLst/>
              <a:gdLst/>
              <a:ahLst/>
              <a:cxnLst/>
              <a:rect l="l" t="t" r="r" b="b"/>
              <a:pathLst>
                <a:path w="696595" h="1403350">
                  <a:moveTo>
                    <a:pt x="0" y="1403222"/>
                  </a:moveTo>
                  <a:lnTo>
                    <a:pt x="696468" y="0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873" y="2060829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19">
                  <a:moveTo>
                    <a:pt x="1799336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2297"/>
                  </a:lnTo>
                  <a:lnTo>
                    <a:pt x="7445" y="889174"/>
                  </a:lnTo>
                  <a:lnTo>
                    <a:pt x="27749" y="919289"/>
                  </a:lnTo>
                  <a:lnTo>
                    <a:pt x="57864" y="939593"/>
                  </a:lnTo>
                  <a:lnTo>
                    <a:pt x="94741" y="947038"/>
                  </a:lnTo>
                  <a:lnTo>
                    <a:pt x="1799336" y="947038"/>
                  </a:lnTo>
                  <a:lnTo>
                    <a:pt x="1836213" y="939593"/>
                  </a:lnTo>
                  <a:lnTo>
                    <a:pt x="1866328" y="919289"/>
                  </a:lnTo>
                  <a:lnTo>
                    <a:pt x="1886632" y="889174"/>
                  </a:lnTo>
                  <a:lnTo>
                    <a:pt x="1894077" y="852297"/>
                  </a:lnTo>
                  <a:lnTo>
                    <a:pt x="1894077" y="94742"/>
                  </a:lnTo>
                  <a:lnTo>
                    <a:pt x="1886632" y="57864"/>
                  </a:lnTo>
                  <a:lnTo>
                    <a:pt x="1866328" y="27749"/>
                  </a:lnTo>
                  <a:lnTo>
                    <a:pt x="1836213" y="744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3873" y="2060829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19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1799336" y="0"/>
                  </a:lnTo>
                  <a:lnTo>
                    <a:pt x="1836213" y="7445"/>
                  </a:lnTo>
                  <a:lnTo>
                    <a:pt x="1866328" y="27749"/>
                  </a:lnTo>
                  <a:lnTo>
                    <a:pt x="1886632" y="57864"/>
                  </a:lnTo>
                  <a:lnTo>
                    <a:pt x="1894077" y="94742"/>
                  </a:lnTo>
                  <a:lnTo>
                    <a:pt x="1894077" y="852297"/>
                  </a:lnTo>
                  <a:lnTo>
                    <a:pt x="1886632" y="889174"/>
                  </a:lnTo>
                  <a:lnTo>
                    <a:pt x="1866328" y="919289"/>
                  </a:lnTo>
                  <a:lnTo>
                    <a:pt x="1836213" y="939593"/>
                  </a:lnTo>
                  <a:lnTo>
                    <a:pt x="1799336" y="947038"/>
                  </a:lnTo>
                  <a:lnTo>
                    <a:pt x="94741" y="947038"/>
                  </a:lnTo>
                  <a:lnTo>
                    <a:pt x="57864" y="939593"/>
                  </a:lnTo>
                  <a:lnTo>
                    <a:pt x="27749" y="919289"/>
                  </a:lnTo>
                  <a:lnTo>
                    <a:pt x="7445" y="889174"/>
                  </a:lnTo>
                  <a:lnTo>
                    <a:pt x="0" y="852297"/>
                  </a:lnTo>
                  <a:lnTo>
                    <a:pt x="0" y="9474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03497" y="2311400"/>
            <a:ext cx="18167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utri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45252" y="1256030"/>
            <a:ext cx="2545715" cy="1290955"/>
            <a:chOff x="5445252" y="1256030"/>
            <a:chExt cx="2545715" cy="1290955"/>
          </a:xfrm>
        </p:grpSpPr>
        <p:sp>
          <p:nvSpPr>
            <p:cNvPr id="11" name="object 11"/>
            <p:cNvSpPr/>
            <p:nvPr/>
          </p:nvSpPr>
          <p:spPr>
            <a:xfrm>
              <a:off x="5457952" y="1587373"/>
              <a:ext cx="626745" cy="947419"/>
            </a:xfrm>
            <a:custGeom>
              <a:avLst/>
              <a:gdLst/>
              <a:ahLst/>
              <a:cxnLst/>
              <a:rect l="l" t="t" r="r" b="b"/>
              <a:pathLst>
                <a:path w="626745" h="947419">
                  <a:moveTo>
                    <a:pt x="0" y="946912"/>
                  </a:moveTo>
                  <a:lnTo>
                    <a:pt x="626237" y="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189" y="1268730"/>
              <a:ext cx="1894205" cy="637540"/>
            </a:xfrm>
            <a:custGeom>
              <a:avLst/>
              <a:gdLst/>
              <a:ahLst/>
              <a:cxnLst/>
              <a:rect l="l" t="t" r="r" b="b"/>
              <a:pathLst>
                <a:path w="1894204" h="637539">
                  <a:moveTo>
                    <a:pt x="1830324" y="0"/>
                  </a:moveTo>
                  <a:lnTo>
                    <a:pt x="63753" y="0"/>
                  </a:lnTo>
                  <a:lnTo>
                    <a:pt x="38951" y="5014"/>
                  </a:lnTo>
                  <a:lnTo>
                    <a:pt x="18684" y="18684"/>
                  </a:lnTo>
                  <a:lnTo>
                    <a:pt x="5014" y="38951"/>
                  </a:lnTo>
                  <a:lnTo>
                    <a:pt x="0" y="63754"/>
                  </a:lnTo>
                  <a:lnTo>
                    <a:pt x="0" y="573532"/>
                  </a:lnTo>
                  <a:lnTo>
                    <a:pt x="5014" y="598314"/>
                  </a:lnTo>
                  <a:lnTo>
                    <a:pt x="18684" y="618537"/>
                  </a:lnTo>
                  <a:lnTo>
                    <a:pt x="38951" y="632164"/>
                  </a:lnTo>
                  <a:lnTo>
                    <a:pt x="63753" y="637159"/>
                  </a:lnTo>
                  <a:lnTo>
                    <a:pt x="1830324" y="637159"/>
                  </a:lnTo>
                  <a:lnTo>
                    <a:pt x="1855106" y="632164"/>
                  </a:lnTo>
                  <a:lnTo>
                    <a:pt x="1875329" y="618537"/>
                  </a:lnTo>
                  <a:lnTo>
                    <a:pt x="1888956" y="598314"/>
                  </a:lnTo>
                  <a:lnTo>
                    <a:pt x="1893951" y="573532"/>
                  </a:lnTo>
                  <a:lnTo>
                    <a:pt x="1893951" y="63754"/>
                  </a:lnTo>
                  <a:lnTo>
                    <a:pt x="1888956" y="38951"/>
                  </a:lnTo>
                  <a:lnTo>
                    <a:pt x="1875329" y="18684"/>
                  </a:lnTo>
                  <a:lnTo>
                    <a:pt x="1855106" y="5014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84189" y="1268730"/>
              <a:ext cx="1894205" cy="637540"/>
            </a:xfrm>
            <a:custGeom>
              <a:avLst/>
              <a:gdLst/>
              <a:ahLst/>
              <a:cxnLst/>
              <a:rect l="l" t="t" r="r" b="b"/>
              <a:pathLst>
                <a:path w="1894204" h="637539">
                  <a:moveTo>
                    <a:pt x="0" y="63754"/>
                  </a:moveTo>
                  <a:lnTo>
                    <a:pt x="5014" y="38951"/>
                  </a:lnTo>
                  <a:lnTo>
                    <a:pt x="18684" y="18684"/>
                  </a:lnTo>
                  <a:lnTo>
                    <a:pt x="38951" y="5014"/>
                  </a:lnTo>
                  <a:lnTo>
                    <a:pt x="63753" y="0"/>
                  </a:lnTo>
                  <a:lnTo>
                    <a:pt x="1830324" y="0"/>
                  </a:lnTo>
                  <a:lnTo>
                    <a:pt x="1855106" y="5014"/>
                  </a:lnTo>
                  <a:lnTo>
                    <a:pt x="1875329" y="18684"/>
                  </a:lnTo>
                  <a:lnTo>
                    <a:pt x="1888956" y="38951"/>
                  </a:lnTo>
                  <a:lnTo>
                    <a:pt x="1893951" y="63754"/>
                  </a:lnTo>
                  <a:lnTo>
                    <a:pt x="1893951" y="573532"/>
                  </a:lnTo>
                  <a:lnTo>
                    <a:pt x="1888956" y="598314"/>
                  </a:lnTo>
                  <a:lnTo>
                    <a:pt x="1875329" y="618537"/>
                  </a:lnTo>
                  <a:lnTo>
                    <a:pt x="1855106" y="632164"/>
                  </a:lnTo>
                  <a:lnTo>
                    <a:pt x="1830324" y="637159"/>
                  </a:lnTo>
                  <a:lnTo>
                    <a:pt x="63753" y="637159"/>
                  </a:lnTo>
                  <a:lnTo>
                    <a:pt x="38951" y="632164"/>
                  </a:lnTo>
                  <a:lnTo>
                    <a:pt x="18684" y="618537"/>
                  </a:lnTo>
                  <a:lnTo>
                    <a:pt x="5014" y="598314"/>
                  </a:lnTo>
                  <a:lnTo>
                    <a:pt x="0" y="573532"/>
                  </a:lnTo>
                  <a:lnTo>
                    <a:pt x="0" y="637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61353" y="1363802"/>
            <a:ext cx="15424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underweight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45252" y="2242311"/>
            <a:ext cx="2545715" cy="551815"/>
            <a:chOff x="5445252" y="2242311"/>
            <a:chExt cx="2545715" cy="551815"/>
          </a:xfrm>
        </p:grpSpPr>
        <p:sp>
          <p:nvSpPr>
            <p:cNvPr id="16" name="object 16"/>
            <p:cNvSpPr/>
            <p:nvPr/>
          </p:nvSpPr>
          <p:spPr>
            <a:xfrm>
              <a:off x="5457952" y="2518028"/>
              <a:ext cx="626745" cy="16510"/>
            </a:xfrm>
            <a:custGeom>
              <a:avLst/>
              <a:gdLst/>
              <a:ahLst/>
              <a:cxnLst/>
              <a:rect l="l" t="t" r="r" b="b"/>
              <a:pathLst>
                <a:path w="626745" h="16510">
                  <a:moveTo>
                    <a:pt x="0" y="16256"/>
                  </a:moveTo>
                  <a:lnTo>
                    <a:pt x="626237" y="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4189" y="2255011"/>
              <a:ext cx="1894205" cy="526415"/>
            </a:xfrm>
            <a:custGeom>
              <a:avLst/>
              <a:gdLst/>
              <a:ahLst/>
              <a:cxnLst/>
              <a:rect l="l" t="t" r="r" b="b"/>
              <a:pathLst>
                <a:path w="1894204" h="526414">
                  <a:moveTo>
                    <a:pt x="1841372" y="0"/>
                  </a:moveTo>
                  <a:lnTo>
                    <a:pt x="52577" y="0"/>
                  </a:lnTo>
                  <a:lnTo>
                    <a:pt x="32093" y="4143"/>
                  </a:lnTo>
                  <a:lnTo>
                    <a:pt x="15382" y="15430"/>
                  </a:lnTo>
                  <a:lnTo>
                    <a:pt x="4125" y="32146"/>
                  </a:lnTo>
                  <a:lnTo>
                    <a:pt x="0" y="52577"/>
                  </a:lnTo>
                  <a:lnTo>
                    <a:pt x="0" y="473328"/>
                  </a:lnTo>
                  <a:lnTo>
                    <a:pt x="4125" y="493813"/>
                  </a:lnTo>
                  <a:lnTo>
                    <a:pt x="15382" y="510524"/>
                  </a:lnTo>
                  <a:lnTo>
                    <a:pt x="32093" y="521781"/>
                  </a:lnTo>
                  <a:lnTo>
                    <a:pt x="52577" y="525907"/>
                  </a:lnTo>
                  <a:lnTo>
                    <a:pt x="1841372" y="525907"/>
                  </a:lnTo>
                  <a:lnTo>
                    <a:pt x="1861857" y="521781"/>
                  </a:lnTo>
                  <a:lnTo>
                    <a:pt x="1878568" y="510524"/>
                  </a:lnTo>
                  <a:lnTo>
                    <a:pt x="1889825" y="493813"/>
                  </a:lnTo>
                  <a:lnTo>
                    <a:pt x="1893951" y="473328"/>
                  </a:lnTo>
                  <a:lnTo>
                    <a:pt x="1893951" y="52577"/>
                  </a:lnTo>
                  <a:lnTo>
                    <a:pt x="1889825" y="32146"/>
                  </a:lnTo>
                  <a:lnTo>
                    <a:pt x="1878568" y="15430"/>
                  </a:lnTo>
                  <a:lnTo>
                    <a:pt x="1861857" y="4143"/>
                  </a:lnTo>
                  <a:lnTo>
                    <a:pt x="1841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4189" y="2255011"/>
              <a:ext cx="1894205" cy="526415"/>
            </a:xfrm>
            <a:custGeom>
              <a:avLst/>
              <a:gdLst/>
              <a:ahLst/>
              <a:cxnLst/>
              <a:rect l="l" t="t" r="r" b="b"/>
              <a:pathLst>
                <a:path w="1894204" h="526414">
                  <a:moveTo>
                    <a:pt x="0" y="52577"/>
                  </a:moveTo>
                  <a:lnTo>
                    <a:pt x="4125" y="32146"/>
                  </a:lnTo>
                  <a:lnTo>
                    <a:pt x="15382" y="15430"/>
                  </a:lnTo>
                  <a:lnTo>
                    <a:pt x="32093" y="4143"/>
                  </a:lnTo>
                  <a:lnTo>
                    <a:pt x="52577" y="0"/>
                  </a:lnTo>
                  <a:lnTo>
                    <a:pt x="1841372" y="0"/>
                  </a:lnTo>
                  <a:lnTo>
                    <a:pt x="1861857" y="4143"/>
                  </a:lnTo>
                  <a:lnTo>
                    <a:pt x="1878568" y="15430"/>
                  </a:lnTo>
                  <a:lnTo>
                    <a:pt x="1889825" y="32146"/>
                  </a:lnTo>
                  <a:lnTo>
                    <a:pt x="1893951" y="52577"/>
                  </a:lnTo>
                  <a:lnTo>
                    <a:pt x="1893951" y="473328"/>
                  </a:lnTo>
                  <a:lnTo>
                    <a:pt x="1889825" y="493813"/>
                  </a:lnTo>
                  <a:lnTo>
                    <a:pt x="1878568" y="510524"/>
                  </a:lnTo>
                  <a:lnTo>
                    <a:pt x="1861857" y="521781"/>
                  </a:lnTo>
                  <a:lnTo>
                    <a:pt x="1841372" y="525907"/>
                  </a:lnTo>
                  <a:lnTo>
                    <a:pt x="52577" y="525907"/>
                  </a:lnTo>
                  <a:lnTo>
                    <a:pt x="32093" y="521781"/>
                  </a:lnTo>
                  <a:lnTo>
                    <a:pt x="15382" y="510524"/>
                  </a:lnTo>
                  <a:lnTo>
                    <a:pt x="4125" y="493813"/>
                  </a:lnTo>
                  <a:lnTo>
                    <a:pt x="0" y="473328"/>
                  </a:lnTo>
                  <a:lnTo>
                    <a:pt x="0" y="52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23481" y="2294889"/>
            <a:ext cx="101854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Stu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45252" y="2521585"/>
            <a:ext cx="2545715" cy="1256030"/>
            <a:chOff x="5445252" y="2521585"/>
            <a:chExt cx="2545715" cy="1256030"/>
          </a:xfrm>
        </p:grpSpPr>
        <p:sp>
          <p:nvSpPr>
            <p:cNvPr id="21" name="object 21"/>
            <p:cNvSpPr/>
            <p:nvPr/>
          </p:nvSpPr>
          <p:spPr>
            <a:xfrm>
              <a:off x="5457952" y="2534285"/>
              <a:ext cx="626745" cy="967740"/>
            </a:xfrm>
            <a:custGeom>
              <a:avLst/>
              <a:gdLst/>
              <a:ahLst/>
              <a:cxnLst/>
              <a:rect l="l" t="t" r="r" b="b"/>
              <a:pathLst>
                <a:path w="626745" h="967739">
                  <a:moveTo>
                    <a:pt x="0" y="0"/>
                  </a:moveTo>
                  <a:lnTo>
                    <a:pt x="626237" y="967739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84189" y="3239008"/>
              <a:ext cx="1894205" cy="526415"/>
            </a:xfrm>
            <a:custGeom>
              <a:avLst/>
              <a:gdLst/>
              <a:ahLst/>
              <a:cxnLst/>
              <a:rect l="l" t="t" r="r" b="b"/>
              <a:pathLst>
                <a:path w="1894204" h="526414">
                  <a:moveTo>
                    <a:pt x="1841372" y="0"/>
                  </a:moveTo>
                  <a:lnTo>
                    <a:pt x="52577" y="0"/>
                  </a:lnTo>
                  <a:lnTo>
                    <a:pt x="32093" y="4143"/>
                  </a:lnTo>
                  <a:lnTo>
                    <a:pt x="15382" y="15430"/>
                  </a:lnTo>
                  <a:lnTo>
                    <a:pt x="4125" y="32146"/>
                  </a:lnTo>
                  <a:lnTo>
                    <a:pt x="0" y="52577"/>
                  </a:lnTo>
                  <a:lnTo>
                    <a:pt x="0" y="473328"/>
                  </a:lnTo>
                  <a:lnTo>
                    <a:pt x="4125" y="493813"/>
                  </a:lnTo>
                  <a:lnTo>
                    <a:pt x="15382" y="510524"/>
                  </a:lnTo>
                  <a:lnTo>
                    <a:pt x="32093" y="521781"/>
                  </a:lnTo>
                  <a:lnTo>
                    <a:pt x="52577" y="525906"/>
                  </a:lnTo>
                  <a:lnTo>
                    <a:pt x="1841372" y="525906"/>
                  </a:lnTo>
                  <a:lnTo>
                    <a:pt x="1861857" y="521781"/>
                  </a:lnTo>
                  <a:lnTo>
                    <a:pt x="1878568" y="510524"/>
                  </a:lnTo>
                  <a:lnTo>
                    <a:pt x="1889825" y="493813"/>
                  </a:lnTo>
                  <a:lnTo>
                    <a:pt x="1893951" y="473328"/>
                  </a:lnTo>
                  <a:lnTo>
                    <a:pt x="1893951" y="52577"/>
                  </a:lnTo>
                  <a:lnTo>
                    <a:pt x="1889825" y="32146"/>
                  </a:lnTo>
                  <a:lnTo>
                    <a:pt x="1878568" y="15430"/>
                  </a:lnTo>
                  <a:lnTo>
                    <a:pt x="1861857" y="4143"/>
                  </a:lnTo>
                  <a:lnTo>
                    <a:pt x="18413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4189" y="3239008"/>
              <a:ext cx="1894205" cy="526415"/>
            </a:xfrm>
            <a:custGeom>
              <a:avLst/>
              <a:gdLst/>
              <a:ahLst/>
              <a:cxnLst/>
              <a:rect l="l" t="t" r="r" b="b"/>
              <a:pathLst>
                <a:path w="1894204" h="526414">
                  <a:moveTo>
                    <a:pt x="0" y="52577"/>
                  </a:moveTo>
                  <a:lnTo>
                    <a:pt x="4125" y="32146"/>
                  </a:lnTo>
                  <a:lnTo>
                    <a:pt x="15382" y="15430"/>
                  </a:lnTo>
                  <a:lnTo>
                    <a:pt x="32093" y="4143"/>
                  </a:lnTo>
                  <a:lnTo>
                    <a:pt x="52577" y="0"/>
                  </a:lnTo>
                  <a:lnTo>
                    <a:pt x="1841372" y="0"/>
                  </a:lnTo>
                  <a:lnTo>
                    <a:pt x="1861857" y="4143"/>
                  </a:lnTo>
                  <a:lnTo>
                    <a:pt x="1878568" y="15430"/>
                  </a:lnTo>
                  <a:lnTo>
                    <a:pt x="1889825" y="32146"/>
                  </a:lnTo>
                  <a:lnTo>
                    <a:pt x="1893951" y="52577"/>
                  </a:lnTo>
                  <a:lnTo>
                    <a:pt x="1893951" y="473328"/>
                  </a:lnTo>
                  <a:lnTo>
                    <a:pt x="1889825" y="493813"/>
                  </a:lnTo>
                  <a:lnTo>
                    <a:pt x="1878568" y="510524"/>
                  </a:lnTo>
                  <a:lnTo>
                    <a:pt x="1861857" y="521781"/>
                  </a:lnTo>
                  <a:lnTo>
                    <a:pt x="1841372" y="525906"/>
                  </a:lnTo>
                  <a:lnTo>
                    <a:pt x="52577" y="525906"/>
                  </a:lnTo>
                  <a:lnTo>
                    <a:pt x="32093" y="521781"/>
                  </a:lnTo>
                  <a:lnTo>
                    <a:pt x="15382" y="510524"/>
                  </a:lnTo>
                  <a:lnTo>
                    <a:pt x="4125" y="493813"/>
                  </a:lnTo>
                  <a:lnTo>
                    <a:pt x="0" y="473328"/>
                  </a:lnTo>
                  <a:lnTo>
                    <a:pt x="0" y="52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06134" y="3279139"/>
            <a:ext cx="125095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Deficiency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54705" y="3924808"/>
            <a:ext cx="2832100" cy="1884045"/>
            <a:chOff x="2854705" y="3924808"/>
            <a:chExt cx="2832100" cy="1884045"/>
          </a:xfrm>
        </p:grpSpPr>
        <p:sp>
          <p:nvSpPr>
            <p:cNvPr id="26" name="object 26"/>
            <p:cNvSpPr/>
            <p:nvPr/>
          </p:nvSpPr>
          <p:spPr>
            <a:xfrm>
              <a:off x="2867405" y="3937508"/>
              <a:ext cx="912494" cy="1384935"/>
            </a:xfrm>
            <a:custGeom>
              <a:avLst/>
              <a:gdLst/>
              <a:ahLst/>
              <a:cxnLst/>
              <a:rect l="l" t="t" r="r" b="b"/>
              <a:pathLst>
                <a:path w="912495" h="1384935">
                  <a:moveTo>
                    <a:pt x="0" y="0"/>
                  </a:moveTo>
                  <a:lnTo>
                    <a:pt x="912494" y="1384554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79900" y="4848479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20">
                  <a:moveTo>
                    <a:pt x="1799336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2347"/>
                  </a:lnTo>
                  <a:lnTo>
                    <a:pt x="7445" y="889208"/>
                  </a:lnTo>
                  <a:lnTo>
                    <a:pt x="27749" y="919311"/>
                  </a:lnTo>
                  <a:lnTo>
                    <a:pt x="57864" y="939608"/>
                  </a:lnTo>
                  <a:lnTo>
                    <a:pt x="94741" y="947051"/>
                  </a:lnTo>
                  <a:lnTo>
                    <a:pt x="1799336" y="947051"/>
                  </a:lnTo>
                  <a:lnTo>
                    <a:pt x="1836193" y="939608"/>
                  </a:lnTo>
                  <a:lnTo>
                    <a:pt x="1866265" y="919311"/>
                  </a:lnTo>
                  <a:lnTo>
                    <a:pt x="1886525" y="889208"/>
                  </a:lnTo>
                  <a:lnTo>
                    <a:pt x="1893951" y="852347"/>
                  </a:lnTo>
                  <a:lnTo>
                    <a:pt x="1893951" y="94742"/>
                  </a:lnTo>
                  <a:lnTo>
                    <a:pt x="1886525" y="57864"/>
                  </a:lnTo>
                  <a:lnTo>
                    <a:pt x="1866265" y="27749"/>
                  </a:lnTo>
                  <a:lnTo>
                    <a:pt x="1836193" y="744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79900" y="4848479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2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1799336" y="0"/>
                  </a:lnTo>
                  <a:lnTo>
                    <a:pt x="1836193" y="7445"/>
                  </a:lnTo>
                  <a:lnTo>
                    <a:pt x="1866265" y="27749"/>
                  </a:lnTo>
                  <a:lnTo>
                    <a:pt x="1886525" y="57864"/>
                  </a:lnTo>
                  <a:lnTo>
                    <a:pt x="1893951" y="94742"/>
                  </a:lnTo>
                  <a:lnTo>
                    <a:pt x="1893951" y="852347"/>
                  </a:lnTo>
                  <a:lnTo>
                    <a:pt x="1886525" y="889208"/>
                  </a:lnTo>
                  <a:lnTo>
                    <a:pt x="1866265" y="919311"/>
                  </a:lnTo>
                  <a:lnTo>
                    <a:pt x="1836193" y="939608"/>
                  </a:lnTo>
                  <a:lnTo>
                    <a:pt x="1799336" y="947051"/>
                  </a:lnTo>
                  <a:lnTo>
                    <a:pt x="94741" y="947051"/>
                  </a:lnTo>
                  <a:lnTo>
                    <a:pt x="57864" y="939608"/>
                  </a:lnTo>
                  <a:lnTo>
                    <a:pt x="27749" y="919311"/>
                  </a:lnTo>
                  <a:lnTo>
                    <a:pt x="7445" y="889208"/>
                  </a:lnTo>
                  <a:lnTo>
                    <a:pt x="0" y="852347"/>
                  </a:lnTo>
                  <a:lnTo>
                    <a:pt x="0" y="9474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04869" y="5099684"/>
            <a:ext cx="1644014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Overnutrition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73852" y="4835778"/>
            <a:ext cx="2511425" cy="972819"/>
            <a:chOff x="5673852" y="4835778"/>
            <a:chExt cx="2511425" cy="972819"/>
          </a:xfrm>
        </p:grpSpPr>
        <p:sp>
          <p:nvSpPr>
            <p:cNvPr id="31" name="object 31"/>
            <p:cNvSpPr/>
            <p:nvPr/>
          </p:nvSpPr>
          <p:spPr>
            <a:xfrm>
              <a:off x="5673852" y="5322061"/>
              <a:ext cx="604520" cy="0"/>
            </a:xfrm>
            <a:custGeom>
              <a:avLst/>
              <a:gdLst/>
              <a:ahLst/>
              <a:cxnLst/>
              <a:rect l="l" t="t" r="r" b="b"/>
              <a:pathLst>
                <a:path w="604520">
                  <a:moveTo>
                    <a:pt x="0" y="0"/>
                  </a:moveTo>
                  <a:lnTo>
                    <a:pt x="604520" y="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78372" y="4848478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20">
                  <a:moveTo>
                    <a:pt x="1799335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2347"/>
                  </a:lnTo>
                  <a:lnTo>
                    <a:pt x="7445" y="889208"/>
                  </a:lnTo>
                  <a:lnTo>
                    <a:pt x="27749" y="919311"/>
                  </a:lnTo>
                  <a:lnTo>
                    <a:pt x="57864" y="939608"/>
                  </a:lnTo>
                  <a:lnTo>
                    <a:pt x="94741" y="947051"/>
                  </a:lnTo>
                  <a:lnTo>
                    <a:pt x="1799335" y="947051"/>
                  </a:lnTo>
                  <a:lnTo>
                    <a:pt x="1836213" y="939608"/>
                  </a:lnTo>
                  <a:lnTo>
                    <a:pt x="1866328" y="919311"/>
                  </a:lnTo>
                  <a:lnTo>
                    <a:pt x="1886632" y="889208"/>
                  </a:lnTo>
                  <a:lnTo>
                    <a:pt x="1894077" y="852347"/>
                  </a:lnTo>
                  <a:lnTo>
                    <a:pt x="1894077" y="94742"/>
                  </a:lnTo>
                  <a:lnTo>
                    <a:pt x="1886632" y="57864"/>
                  </a:lnTo>
                  <a:lnTo>
                    <a:pt x="1866328" y="27749"/>
                  </a:lnTo>
                  <a:lnTo>
                    <a:pt x="1836213" y="7445"/>
                  </a:lnTo>
                  <a:lnTo>
                    <a:pt x="17993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78372" y="4848478"/>
              <a:ext cx="1894205" cy="947419"/>
            </a:xfrm>
            <a:custGeom>
              <a:avLst/>
              <a:gdLst/>
              <a:ahLst/>
              <a:cxnLst/>
              <a:rect l="l" t="t" r="r" b="b"/>
              <a:pathLst>
                <a:path w="1894204" h="94742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1799335" y="0"/>
                  </a:lnTo>
                  <a:lnTo>
                    <a:pt x="1836213" y="7445"/>
                  </a:lnTo>
                  <a:lnTo>
                    <a:pt x="1866328" y="27749"/>
                  </a:lnTo>
                  <a:lnTo>
                    <a:pt x="1886632" y="57864"/>
                  </a:lnTo>
                  <a:lnTo>
                    <a:pt x="1894077" y="94742"/>
                  </a:lnTo>
                  <a:lnTo>
                    <a:pt x="1894077" y="852347"/>
                  </a:lnTo>
                  <a:lnTo>
                    <a:pt x="1886632" y="889208"/>
                  </a:lnTo>
                  <a:lnTo>
                    <a:pt x="1866328" y="919311"/>
                  </a:lnTo>
                  <a:lnTo>
                    <a:pt x="1836213" y="939608"/>
                  </a:lnTo>
                  <a:lnTo>
                    <a:pt x="1799335" y="947051"/>
                  </a:lnTo>
                  <a:lnTo>
                    <a:pt x="94741" y="947051"/>
                  </a:lnTo>
                  <a:lnTo>
                    <a:pt x="57864" y="939608"/>
                  </a:lnTo>
                  <a:lnTo>
                    <a:pt x="27749" y="919311"/>
                  </a:lnTo>
                  <a:lnTo>
                    <a:pt x="7445" y="889208"/>
                  </a:lnTo>
                  <a:lnTo>
                    <a:pt x="0" y="852347"/>
                  </a:lnTo>
                  <a:lnTo>
                    <a:pt x="0" y="947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60591" y="5099684"/>
            <a:ext cx="9309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Obesity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154" y="461594"/>
            <a:ext cx="4394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Morbidity</a:t>
            </a:r>
            <a:r>
              <a:rPr sz="4400" spc="-70" dirty="0"/>
              <a:t> </a:t>
            </a:r>
            <a:r>
              <a:rPr sz="4400" dirty="0"/>
              <a:t>mapping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01634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397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Indicator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status.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group</a:t>
            </a:r>
            <a:r>
              <a:rPr sz="3200" dirty="0">
                <a:latin typeface="Calibri"/>
                <a:cs typeface="Calibri"/>
              </a:rPr>
              <a:t> 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Example:-</a:t>
            </a:r>
            <a:endParaRPr sz="3200">
              <a:latin typeface="Calibri"/>
              <a:cs typeface="Calibri"/>
            </a:endParaRPr>
          </a:p>
          <a:p>
            <a:pPr marL="355600" marR="172847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Can be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prevalence </a:t>
            </a:r>
            <a:r>
              <a:rPr sz="3200" spc="-5" dirty="0">
                <a:latin typeface="Calibri"/>
                <a:cs typeface="Calibri"/>
              </a:rPr>
              <a:t>of diseases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population.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Number of new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defined </a:t>
            </a:r>
            <a:r>
              <a:rPr sz="3200" spc="-5" dirty="0">
                <a:latin typeface="Calibri"/>
                <a:cs typeface="Calibri"/>
              </a:rPr>
              <a:t>period.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39" y="487420"/>
            <a:ext cx="7792124" cy="55878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885" marR="5080" indent="-21158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Chart</a:t>
            </a:r>
            <a:r>
              <a:rPr spc="-1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spc="-20" dirty="0"/>
              <a:t>prevalence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sickness</a:t>
            </a:r>
            <a:r>
              <a:rPr spc="-5" dirty="0"/>
              <a:t> among </a:t>
            </a:r>
            <a:r>
              <a:rPr spc="-890" dirty="0"/>
              <a:t> </a:t>
            </a:r>
            <a:r>
              <a:rPr spc="-20" dirty="0"/>
              <a:t>absentee</a:t>
            </a:r>
            <a:r>
              <a:rPr spc="-5" dirty="0"/>
              <a:t> </a:t>
            </a:r>
            <a:r>
              <a:rPr spc="-15" dirty="0"/>
              <a:t>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98726" y="2188972"/>
            <a:ext cx="3797935" cy="3797935"/>
            <a:chOff x="1998726" y="2188972"/>
            <a:chExt cx="3797935" cy="3797935"/>
          </a:xfrm>
        </p:grpSpPr>
        <p:sp>
          <p:nvSpPr>
            <p:cNvPr id="4" name="object 4"/>
            <p:cNvSpPr/>
            <p:nvPr/>
          </p:nvSpPr>
          <p:spPr>
            <a:xfrm>
              <a:off x="3897376" y="2189099"/>
              <a:ext cx="1899285" cy="1898650"/>
            </a:xfrm>
            <a:custGeom>
              <a:avLst/>
              <a:gdLst/>
              <a:ahLst/>
              <a:cxnLst/>
              <a:rect l="l" t="t" r="r" b="b"/>
              <a:pathLst>
                <a:path w="1899285" h="1898650">
                  <a:moveTo>
                    <a:pt x="0" y="0"/>
                  </a:moveTo>
                  <a:lnTo>
                    <a:pt x="0" y="1898650"/>
                  </a:lnTo>
                  <a:lnTo>
                    <a:pt x="1898777" y="1898650"/>
                  </a:lnTo>
                  <a:lnTo>
                    <a:pt x="1898175" y="1850394"/>
                  </a:lnTo>
                  <a:lnTo>
                    <a:pt x="1896381" y="1802435"/>
                  </a:lnTo>
                  <a:lnTo>
                    <a:pt x="1893408" y="1754786"/>
                  </a:lnTo>
                  <a:lnTo>
                    <a:pt x="1889270" y="1707462"/>
                  </a:lnTo>
                  <a:lnTo>
                    <a:pt x="1883982" y="1660476"/>
                  </a:lnTo>
                  <a:lnTo>
                    <a:pt x="1877558" y="1613844"/>
                  </a:lnTo>
                  <a:lnTo>
                    <a:pt x="1870012" y="1567579"/>
                  </a:lnTo>
                  <a:lnTo>
                    <a:pt x="1861358" y="1521695"/>
                  </a:lnTo>
                  <a:lnTo>
                    <a:pt x="1851611" y="1476208"/>
                  </a:lnTo>
                  <a:lnTo>
                    <a:pt x="1840784" y="1431130"/>
                  </a:lnTo>
                  <a:lnTo>
                    <a:pt x="1828893" y="1386477"/>
                  </a:lnTo>
                  <a:lnTo>
                    <a:pt x="1815951" y="1342262"/>
                  </a:lnTo>
                  <a:lnTo>
                    <a:pt x="1801973" y="1298500"/>
                  </a:lnTo>
                  <a:lnTo>
                    <a:pt x="1786972" y="1255205"/>
                  </a:lnTo>
                  <a:lnTo>
                    <a:pt x="1770964" y="1212392"/>
                  </a:lnTo>
                  <a:lnTo>
                    <a:pt x="1753962" y="1170073"/>
                  </a:lnTo>
                  <a:lnTo>
                    <a:pt x="1735980" y="1128265"/>
                  </a:lnTo>
                  <a:lnTo>
                    <a:pt x="1717033" y="1086980"/>
                  </a:lnTo>
                  <a:lnTo>
                    <a:pt x="1697135" y="1046234"/>
                  </a:lnTo>
                  <a:lnTo>
                    <a:pt x="1676300" y="1006040"/>
                  </a:lnTo>
                  <a:lnTo>
                    <a:pt x="1654542" y="966413"/>
                  </a:lnTo>
                  <a:lnTo>
                    <a:pt x="1631877" y="927367"/>
                  </a:lnTo>
                  <a:lnTo>
                    <a:pt x="1608317" y="888916"/>
                  </a:lnTo>
                  <a:lnTo>
                    <a:pt x="1583877" y="851074"/>
                  </a:lnTo>
                  <a:lnTo>
                    <a:pt x="1558572" y="813856"/>
                  </a:lnTo>
                  <a:lnTo>
                    <a:pt x="1532415" y="777276"/>
                  </a:lnTo>
                  <a:lnTo>
                    <a:pt x="1505421" y="741348"/>
                  </a:lnTo>
                  <a:lnTo>
                    <a:pt x="1477604" y="706086"/>
                  </a:lnTo>
                  <a:lnTo>
                    <a:pt x="1448979" y="671505"/>
                  </a:lnTo>
                  <a:lnTo>
                    <a:pt x="1419559" y="637619"/>
                  </a:lnTo>
                  <a:lnTo>
                    <a:pt x="1389359" y="604442"/>
                  </a:lnTo>
                  <a:lnTo>
                    <a:pt x="1358393" y="571988"/>
                  </a:lnTo>
                  <a:lnTo>
                    <a:pt x="1326676" y="540272"/>
                  </a:lnTo>
                  <a:lnTo>
                    <a:pt x="1294221" y="509308"/>
                  </a:lnTo>
                  <a:lnTo>
                    <a:pt x="1261042" y="479110"/>
                  </a:lnTo>
                  <a:lnTo>
                    <a:pt x="1227155" y="449691"/>
                  </a:lnTo>
                  <a:lnTo>
                    <a:pt x="1192573" y="421068"/>
                  </a:lnTo>
                  <a:lnTo>
                    <a:pt x="1157310" y="393253"/>
                  </a:lnTo>
                  <a:lnTo>
                    <a:pt x="1121381" y="366261"/>
                  </a:lnTo>
                  <a:lnTo>
                    <a:pt x="1084800" y="340107"/>
                  </a:lnTo>
                  <a:lnTo>
                    <a:pt x="1047581" y="314804"/>
                  </a:lnTo>
                  <a:lnTo>
                    <a:pt x="1009739" y="290367"/>
                  </a:lnTo>
                  <a:lnTo>
                    <a:pt x="971287" y="266809"/>
                  </a:lnTo>
                  <a:lnTo>
                    <a:pt x="932240" y="244146"/>
                  </a:lnTo>
                  <a:lnTo>
                    <a:pt x="892612" y="222391"/>
                  </a:lnTo>
                  <a:lnTo>
                    <a:pt x="852418" y="201559"/>
                  </a:lnTo>
                  <a:lnTo>
                    <a:pt x="811671" y="181664"/>
                  </a:lnTo>
                  <a:lnTo>
                    <a:pt x="770386" y="162720"/>
                  </a:lnTo>
                  <a:lnTo>
                    <a:pt x="728577" y="144742"/>
                  </a:lnTo>
                  <a:lnTo>
                    <a:pt x="686259" y="127743"/>
                  </a:lnTo>
                  <a:lnTo>
                    <a:pt x="643445" y="111738"/>
                  </a:lnTo>
                  <a:lnTo>
                    <a:pt x="600150" y="96741"/>
                  </a:lnTo>
                  <a:lnTo>
                    <a:pt x="556388" y="82766"/>
                  </a:lnTo>
                  <a:lnTo>
                    <a:pt x="512173" y="69829"/>
                  </a:lnTo>
                  <a:lnTo>
                    <a:pt x="467519" y="57941"/>
                  </a:lnTo>
                  <a:lnTo>
                    <a:pt x="422441" y="47119"/>
                  </a:lnTo>
                  <a:lnTo>
                    <a:pt x="376954" y="37377"/>
                  </a:lnTo>
                  <a:lnTo>
                    <a:pt x="331070" y="28728"/>
                  </a:lnTo>
                  <a:lnTo>
                    <a:pt x="284805" y="21186"/>
                  </a:lnTo>
                  <a:lnTo>
                    <a:pt x="238173" y="14767"/>
                  </a:lnTo>
                  <a:lnTo>
                    <a:pt x="191187" y="9484"/>
                  </a:lnTo>
                  <a:lnTo>
                    <a:pt x="143863" y="5351"/>
                  </a:lnTo>
                  <a:lnTo>
                    <a:pt x="96214" y="2384"/>
                  </a:lnTo>
                  <a:lnTo>
                    <a:pt x="48255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8051" y="4087748"/>
              <a:ext cx="2848610" cy="1899285"/>
            </a:xfrm>
            <a:custGeom>
              <a:avLst/>
              <a:gdLst/>
              <a:ahLst/>
              <a:cxnLst/>
              <a:rect l="l" t="t" r="r" b="b"/>
              <a:pathLst>
                <a:path w="2848610" h="1899285">
                  <a:moveTo>
                    <a:pt x="2848102" y="0"/>
                  </a:moveTo>
                  <a:lnTo>
                    <a:pt x="949325" y="0"/>
                  </a:lnTo>
                  <a:lnTo>
                    <a:pt x="0" y="1644332"/>
                  </a:lnTo>
                  <a:lnTo>
                    <a:pt x="42092" y="1667939"/>
                  </a:lnTo>
                  <a:lnTo>
                    <a:pt x="84524" y="1690365"/>
                  </a:lnTo>
                  <a:lnTo>
                    <a:pt x="127276" y="1711614"/>
                  </a:lnTo>
                  <a:lnTo>
                    <a:pt x="170330" y="1731693"/>
                  </a:lnTo>
                  <a:lnTo>
                    <a:pt x="213665" y="1750607"/>
                  </a:lnTo>
                  <a:lnTo>
                    <a:pt x="257262" y="1768359"/>
                  </a:lnTo>
                  <a:lnTo>
                    <a:pt x="301101" y="1784957"/>
                  </a:lnTo>
                  <a:lnTo>
                    <a:pt x="345164" y="1800405"/>
                  </a:lnTo>
                  <a:lnTo>
                    <a:pt x="389431" y="1814707"/>
                  </a:lnTo>
                  <a:lnTo>
                    <a:pt x="433882" y="1827871"/>
                  </a:lnTo>
                  <a:lnTo>
                    <a:pt x="478497" y="1839899"/>
                  </a:lnTo>
                  <a:lnTo>
                    <a:pt x="523259" y="1850799"/>
                  </a:lnTo>
                  <a:lnTo>
                    <a:pt x="568146" y="1860575"/>
                  </a:lnTo>
                  <a:lnTo>
                    <a:pt x="613139" y="1869232"/>
                  </a:lnTo>
                  <a:lnTo>
                    <a:pt x="658220" y="1876775"/>
                  </a:lnTo>
                  <a:lnTo>
                    <a:pt x="703369" y="1883211"/>
                  </a:lnTo>
                  <a:lnTo>
                    <a:pt x="748566" y="1888543"/>
                  </a:lnTo>
                  <a:lnTo>
                    <a:pt x="793791" y="1892777"/>
                  </a:lnTo>
                  <a:lnTo>
                    <a:pt x="839026" y="1895918"/>
                  </a:lnTo>
                  <a:lnTo>
                    <a:pt x="884251" y="1897972"/>
                  </a:lnTo>
                  <a:lnTo>
                    <a:pt x="929446" y="1898944"/>
                  </a:lnTo>
                  <a:lnTo>
                    <a:pt x="974592" y="1898838"/>
                  </a:lnTo>
                  <a:lnTo>
                    <a:pt x="1019670" y="1897661"/>
                  </a:lnTo>
                  <a:lnTo>
                    <a:pt x="1064661" y="1895417"/>
                  </a:lnTo>
                  <a:lnTo>
                    <a:pt x="1109543" y="1892112"/>
                  </a:lnTo>
                  <a:lnTo>
                    <a:pt x="1154299" y="1887750"/>
                  </a:lnTo>
                  <a:lnTo>
                    <a:pt x="1198909" y="1882338"/>
                  </a:lnTo>
                  <a:lnTo>
                    <a:pt x="1243354" y="1875879"/>
                  </a:lnTo>
                  <a:lnTo>
                    <a:pt x="1287613" y="1868380"/>
                  </a:lnTo>
                  <a:lnTo>
                    <a:pt x="1331668" y="1859846"/>
                  </a:lnTo>
                  <a:lnTo>
                    <a:pt x="1375499" y="1850281"/>
                  </a:lnTo>
                  <a:lnTo>
                    <a:pt x="1419086" y="1839692"/>
                  </a:lnTo>
                  <a:lnTo>
                    <a:pt x="1462411" y="1828083"/>
                  </a:lnTo>
                  <a:lnTo>
                    <a:pt x="1505454" y="1815459"/>
                  </a:lnTo>
                  <a:lnTo>
                    <a:pt x="1548194" y="1801826"/>
                  </a:lnTo>
                  <a:lnTo>
                    <a:pt x="1590614" y="1787188"/>
                  </a:lnTo>
                  <a:lnTo>
                    <a:pt x="1632693" y="1771552"/>
                  </a:lnTo>
                  <a:lnTo>
                    <a:pt x="1674412" y="1754922"/>
                  </a:lnTo>
                  <a:lnTo>
                    <a:pt x="1715752" y="1737304"/>
                  </a:lnTo>
                  <a:lnTo>
                    <a:pt x="1756693" y="1718702"/>
                  </a:lnTo>
                  <a:lnTo>
                    <a:pt x="1797216" y="1699122"/>
                  </a:lnTo>
                  <a:lnTo>
                    <a:pt x="1837300" y="1678569"/>
                  </a:lnTo>
                  <a:lnTo>
                    <a:pt x="1876928" y="1657049"/>
                  </a:lnTo>
                  <a:lnTo>
                    <a:pt x="1916079" y="1634566"/>
                  </a:lnTo>
                  <a:lnTo>
                    <a:pt x="1954734" y="1611126"/>
                  </a:lnTo>
                  <a:lnTo>
                    <a:pt x="1992873" y="1586734"/>
                  </a:lnTo>
                  <a:lnTo>
                    <a:pt x="2030478" y="1561395"/>
                  </a:lnTo>
                  <a:lnTo>
                    <a:pt x="2067528" y="1535114"/>
                  </a:lnTo>
                  <a:lnTo>
                    <a:pt x="2104004" y="1507897"/>
                  </a:lnTo>
                  <a:lnTo>
                    <a:pt x="2139887" y="1479749"/>
                  </a:lnTo>
                  <a:lnTo>
                    <a:pt x="2175157" y="1450675"/>
                  </a:lnTo>
                  <a:lnTo>
                    <a:pt x="2209795" y="1420680"/>
                  </a:lnTo>
                  <a:lnTo>
                    <a:pt x="2243782" y="1389769"/>
                  </a:lnTo>
                  <a:lnTo>
                    <a:pt x="2277097" y="1357948"/>
                  </a:lnTo>
                  <a:lnTo>
                    <a:pt x="2309722" y="1325222"/>
                  </a:lnTo>
                  <a:lnTo>
                    <a:pt x="2341638" y="1291596"/>
                  </a:lnTo>
                  <a:lnTo>
                    <a:pt x="2372823" y="1257076"/>
                  </a:lnTo>
                  <a:lnTo>
                    <a:pt x="2403260" y="1221665"/>
                  </a:lnTo>
                  <a:lnTo>
                    <a:pt x="2432929" y="1185371"/>
                  </a:lnTo>
                  <a:lnTo>
                    <a:pt x="2461810" y="1148197"/>
                  </a:lnTo>
                  <a:lnTo>
                    <a:pt x="2489884" y="1110150"/>
                  </a:lnTo>
                  <a:lnTo>
                    <a:pt x="2517132" y="1071233"/>
                  </a:lnTo>
                  <a:lnTo>
                    <a:pt x="2543533" y="1031454"/>
                  </a:lnTo>
                  <a:lnTo>
                    <a:pt x="2569069" y="990816"/>
                  </a:lnTo>
                  <a:lnTo>
                    <a:pt x="2593721" y="949325"/>
                  </a:lnTo>
                  <a:lnTo>
                    <a:pt x="2618121" y="905737"/>
                  </a:lnTo>
                  <a:lnTo>
                    <a:pt x="2641333" y="861594"/>
                  </a:lnTo>
                  <a:lnTo>
                    <a:pt x="2663348" y="816919"/>
                  </a:lnTo>
                  <a:lnTo>
                    <a:pt x="2684160" y="771737"/>
                  </a:lnTo>
                  <a:lnTo>
                    <a:pt x="2703762" y="726072"/>
                  </a:lnTo>
                  <a:lnTo>
                    <a:pt x="2722148" y="679950"/>
                  </a:lnTo>
                  <a:lnTo>
                    <a:pt x="2739311" y="633395"/>
                  </a:lnTo>
                  <a:lnTo>
                    <a:pt x="2755244" y="586432"/>
                  </a:lnTo>
                  <a:lnTo>
                    <a:pt x="2769941" y="539085"/>
                  </a:lnTo>
                  <a:lnTo>
                    <a:pt x="2783395" y="491378"/>
                  </a:lnTo>
                  <a:lnTo>
                    <a:pt x="2795599" y="443338"/>
                  </a:lnTo>
                  <a:lnTo>
                    <a:pt x="2806547" y="394988"/>
                  </a:lnTo>
                  <a:lnTo>
                    <a:pt x="2816232" y="346353"/>
                  </a:lnTo>
                  <a:lnTo>
                    <a:pt x="2824647" y="297457"/>
                  </a:lnTo>
                  <a:lnTo>
                    <a:pt x="2831786" y="248326"/>
                  </a:lnTo>
                  <a:lnTo>
                    <a:pt x="2837642" y="198984"/>
                  </a:lnTo>
                  <a:lnTo>
                    <a:pt x="2842208" y="149456"/>
                  </a:lnTo>
                  <a:lnTo>
                    <a:pt x="2845478" y="99766"/>
                  </a:lnTo>
                  <a:lnTo>
                    <a:pt x="2847444" y="49939"/>
                  </a:lnTo>
                  <a:lnTo>
                    <a:pt x="284810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8726" y="4087748"/>
              <a:ext cx="1898650" cy="1644650"/>
            </a:xfrm>
            <a:custGeom>
              <a:avLst/>
              <a:gdLst/>
              <a:ahLst/>
              <a:cxnLst/>
              <a:rect l="l" t="t" r="r" b="b"/>
              <a:pathLst>
                <a:path w="1898650" h="1644650">
                  <a:moveTo>
                    <a:pt x="1898650" y="0"/>
                  </a:moveTo>
                  <a:lnTo>
                    <a:pt x="0" y="0"/>
                  </a:lnTo>
                  <a:lnTo>
                    <a:pt x="643" y="49536"/>
                  </a:lnTo>
                  <a:lnTo>
                    <a:pt x="2567" y="98869"/>
                  </a:lnTo>
                  <a:lnTo>
                    <a:pt x="5758" y="147977"/>
                  </a:lnTo>
                  <a:lnTo>
                    <a:pt x="10205" y="196840"/>
                  </a:lnTo>
                  <a:lnTo>
                    <a:pt x="15896" y="245437"/>
                  </a:lnTo>
                  <a:lnTo>
                    <a:pt x="22819" y="293748"/>
                  </a:lnTo>
                  <a:lnTo>
                    <a:pt x="30963" y="341751"/>
                  </a:lnTo>
                  <a:lnTo>
                    <a:pt x="40315" y="389427"/>
                  </a:lnTo>
                  <a:lnTo>
                    <a:pt x="50863" y="436755"/>
                  </a:lnTo>
                  <a:lnTo>
                    <a:pt x="62597" y="483714"/>
                  </a:lnTo>
                  <a:lnTo>
                    <a:pt x="75503" y="530284"/>
                  </a:lnTo>
                  <a:lnTo>
                    <a:pt x="89571" y="576444"/>
                  </a:lnTo>
                  <a:lnTo>
                    <a:pt x="104788" y="622173"/>
                  </a:lnTo>
                  <a:lnTo>
                    <a:pt x="121142" y="667452"/>
                  </a:lnTo>
                  <a:lnTo>
                    <a:pt x="138621" y="712259"/>
                  </a:lnTo>
                  <a:lnTo>
                    <a:pt x="157215" y="756573"/>
                  </a:lnTo>
                  <a:lnTo>
                    <a:pt x="176910" y="800376"/>
                  </a:lnTo>
                  <a:lnTo>
                    <a:pt x="197695" y="843644"/>
                  </a:lnTo>
                  <a:lnTo>
                    <a:pt x="219558" y="886359"/>
                  </a:lnTo>
                  <a:lnTo>
                    <a:pt x="242488" y="928500"/>
                  </a:lnTo>
                  <a:lnTo>
                    <a:pt x="266472" y="970045"/>
                  </a:lnTo>
                  <a:lnTo>
                    <a:pt x="291498" y="1010975"/>
                  </a:lnTo>
                  <a:lnTo>
                    <a:pt x="317555" y="1051269"/>
                  </a:lnTo>
                  <a:lnTo>
                    <a:pt x="344631" y="1090907"/>
                  </a:lnTo>
                  <a:lnTo>
                    <a:pt x="372715" y="1129866"/>
                  </a:lnTo>
                  <a:lnTo>
                    <a:pt x="401793" y="1168129"/>
                  </a:lnTo>
                  <a:lnTo>
                    <a:pt x="431854" y="1205672"/>
                  </a:lnTo>
                  <a:lnTo>
                    <a:pt x="462887" y="1242477"/>
                  </a:lnTo>
                  <a:lnTo>
                    <a:pt x="494880" y="1278522"/>
                  </a:lnTo>
                  <a:lnTo>
                    <a:pt x="527820" y="1313787"/>
                  </a:lnTo>
                  <a:lnTo>
                    <a:pt x="561696" y="1348251"/>
                  </a:lnTo>
                  <a:lnTo>
                    <a:pt x="596496" y="1381895"/>
                  </a:lnTo>
                  <a:lnTo>
                    <a:pt x="632209" y="1414696"/>
                  </a:lnTo>
                  <a:lnTo>
                    <a:pt x="668822" y="1446635"/>
                  </a:lnTo>
                  <a:lnTo>
                    <a:pt x="706323" y="1477691"/>
                  </a:lnTo>
                  <a:lnTo>
                    <a:pt x="744701" y="1507843"/>
                  </a:lnTo>
                  <a:lnTo>
                    <a:pt x="783943" y="1537071"/>
                  </a:lnTo>
                  <a:lnTo>
                    <a:pt x="824039" y="1565355"/>
                  </a:lnTo>
                  <a:lnTo>
                    <a:pt x="864975" y="1592673"/>
                  </a:lnTo>
                  <a:lnTo>
                    <a:pt x="906741" y="1619006"/>
                  </a:lnTo>
                  <a:lnTo>
                    <a:pt x="949325" y="1644332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8726" y="2188972"/>
              <a:ext cx="1898650" cy="1899285"/>
            </a:xfrm>
            <a:custGeom>
              <a:avLst/>
              <a:gdLst/>
              <a:ahLst/>
              <a:cxnLst/>
              <a:rect l="l" t="t" r="r" b="b"/>
              <a:pathLst>
                <a:path w="1898650" h="1899285">
                  <a:moveTo>
                    <a:pt x="1898650" y="0"/>
                  </a:moveTo>
                  <a:lnTo>
                    <a:pt x="1850394" y="606"/>
                  </a:lnTo>
                  <a:lnTo>
                    <a:pt x="1802435" y="2406"/>
                  </a:lnTo>
                  <a:lnTo>
                    <a:pt x="1754787" y="5384"/>
                  </a:lnTo>
                  <a:lnTo>
                    <a:pt x="1707463" y="9527"/>
                  </a:lnTo>
                  <a:lnTo>
                    <a:pt x="1660478" y="14819"/>
                  </a:lnTo>
                  <a:lnTo>
                    <a:pt x="1613847" y="21247"/>
                  </a:lnTo>
                  <a:lnTo>
                    <a:pt x="1567583" y="28797"/>
                  </a:lnTo>
                  <a:lnTo>
                    <a:pt x="1521701" y="37454"/>
                  </a:lnTo>
                  <a:lnTo>
                    <a:pt x="1476214" y="47204"/>
                  </a:lnTo>
                  <a:lnTo>
                    <a:pt x="1431138" y="58033"/>
                  </a:lnTo>
                  <a:lnTo>
                    <a:pt x="1386486" y="69927"/>
                  </a:lnTo>
                  <a:lnTo>
                    <a:pt x="1342273" y="82871"/>
                  </a:lnTo>
                  <a:lnTo>
                    <a:pt x="1298513" y="96852"/>
                  </a:lnTo>
                  <a:lnTo>
                    <a:pt x="1255219" y="111854"/>
                  </a:lnTo>
                  <a:lnTo>
                    <a:pt x="1212407" y="127864"/>
                  </a:lnTo>
                  <a:lnTo>
                    <a:pt x="1170091" y="144868"/>
                  </a:lnTo>
                  <a:lnTo>
                    <a:pt x="1128284" y="162851"/>
                  </a:lnTo>
                  <a:lnTo>
                    <a:pt x="1087002" y="181798"/>
                  </a:lnTo>
                  <a:lnTo>
                    <a:pt x="1046257" y="201697"/>
                  </a:lnTo>
                  <a:lnTo>
                    <a:pt x="1006065" y="222532"/>
                  </a:lnTo>
                  <a:lnTo>
                    <a:pt x="966440" y="244290"/>
                  </a:lnTo>
                  <a:lnTo>
                    <a:pt x="927396" y="266956"/>
                  </a:lnTo>
                  <a:lnTo>
                    <a:pt x="888947" y="290516"/>
                  </a:lnTo>
                  <a:lnTo>
                    <a:pt x="851107" y="314955"/>
                  </a:lnTo>
                  <a:lnTo>
                    <a:pt x="813891" y="340260"/>
                  </a:lnTo>
                  <a:lnTo>
                    <a:pt x="777313" y="366416"/>
                  </a:lnTo>
                  <a:lnTo>
                    <a:pt x="741387" y="393409"/>
                  </a:lnTo>
                  <a:lnTo>
                    <a:pt x="706127" y="421225"/>
                  </a:lnTo>
                  <a:lnTo>
                    <a:pt x="671547" y="449849"/>
                  </a:lnTo>
                  <a:lnTo>
                    <a:pt x="637663" y="479268"/>
                  </a:lnTo>
                  <a:lnTo>
                    <a:pt x="604488" y="509466"/>
                  </a:lnTo>
                  <a:lnTo>
                    <a:pt x="572035" y="540431"/>
                  </a:lnTo>
                  <a:lnTo>
                    <a:pt x="540321" y="572147"/>
                  </a:lnTo>
                  <a:lnTo>
                    <a:pt x="509358" y="604601"/>
                  </a:lnTo>
                  <a:lnTo>
                    <a:pt x="479160" y="637777"/>
                  </a:lnTo>
                  <a:lnTo>
                    <a:pt x="449744" y="671663"/>
                  </a:lnTo>
                  <a:lnTo>
                    <a:pt x="421121" y="706244"/>
                  </a:lnTo>
                  <a:lnTo>
                    <a:pt x="393307" y="741504"/>
                  </a:lnTo>
                  <a:lnTo>
                    <a:pt x="366316" y="777432"/>
                  </a:lnTo>
                  <a:lnTo>
                    <a:pt x="340162" y="814011"/>
                  </a:lnTo>
                  <a:lnTo>
                    <a:pt x="314860" y="851228"/>
                  </a:lnTo>
                  <a:lnTo>
                    <a:pt x="290423" y="889068"/>
                  </a:lnTo>
                  <a:lnTo>
                    <a:pt x="266866" y="927518"/>
                  </a:lnTo>
                  <a:lnTo>
                    <a:pt x="244202" y="966563"/>
                  </a:lnTo>
                  <a:lnTo>
                    <a:pt x="222448" y="1006189"/>
                  </a:lnTo>
                  <a:lnTo>
                    <a:pt x="201615" y="1046381"/>
                  </a:lnTo>
                  <a:lnTo>
                    <a:pt x="181719" y="1087126"/>
                  </a:lnTo>
                  <a:lnTo>
                    <a:pt x="162775" y="1128409"/>
                  </a:lnTo>
                  <a:lnTo>
                    <a:pt x="144795" y="1170216"/>
                  </a:lnTo>
                  <a:lnTo>
                    <a:pt x="127795" y="1212533"/>
                  </a:lnTo>
                  <a:lnTo>
                    <a:pt x="111788" y="1255345"/>
                  </a:lnTo>
                  <a:lnTo>
                    <a:pt x="96790" y="1298639"/>
                  </a:lnTo>
                  <a:lnTo>
                    <a:pt x="82813" y="1342399"/>
                  </a:lnTo>
                  <a:lnTo>
                    <a:pt x="69873" y="1386612"/>
                  </a:lnTo>
                  <a:lnTo>
                    <a:pt x="57983" y="1431264"/>
                  </a:lnTo>
                  <a:lnTo>
                    <a:pt x="47159" y="1476341"/>
                  </a:lnTo>
                  <a:lnTo>
                    <a:pt x="37413" y="1521827"/>
                  </a:lnTo>
                  <a:lnTo>
                    <a:pt x="28760" y="1567710"/>
                  </a:lnTo>
                  <a:lnTo>
                    <a:pt x="21215" y="1613974"/>
                  </a:lnTo>
                  <a:lnTo>
                    <a:pt x="14792" y="1660605"/>
                  </a:lnTo>
                  <a:lnTo>
                    <a:pt x="9505" y="1707590"/>
                  </a:lnTo>
                  <a:lnTo>
                    <a:pt x="5367" y="1754914"/>
                  </a:lnTo>
                  <a:lnTo>
                    <a:pt x="2395" y="1802562"/>
                  </a:lnTo>
                  <a:lnTo>
                    <a:pt x="601" y="1850521"/>
                  </a:lnTo>
                  <a:lnTo>
                    <a:pt x="0" y="1898777"/>
                  </a:lnTo>
                  <a:lnTo>
                    <a:pt x="1898650" y="1898777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86605" y="1669541"/>
            <a:ext cx="972819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latin typeface="Calibri"/>
                <a:cs typeface="Calibri"/>
              </a:rPr>
              <a:t>Si</a:t>
            </a:r>
            <a:r>
              <a:rPr sz="2150" b="1" spc="-10" dirty="0">
                <a:latin typeface="Calibri"/>
                <a:cs typeface="Calibri"/>
              </a:rPr>
              <a:t>c</a:t>
            </a:r>
            <a:r>
              <a:rPr sz="2150" b="1" dirty="0">
                <a:latin typeface="Calibri"/>
                <a:cs typeface="Calibri"/>
              </a:rPr>
              <a:t>kness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9500" y="3496055"/>
            <a:ext cx="125095" cy="127000"/>
          </a:xfrm>
          <a:custGeom>
            <a:avLst/>
            <a:gdLst/>
            <a:ahLst/>
            <a:cxnLst/>
            <a:rect l="l" t="t" r="r" b="b"/>
            <a:pathLst>
              <a:path w="125095" h="127000">
                <a:moveTo>
                  <a:pt x="124968" y="0"/>
                </a:moveTo>
                <a:lnTo>
                  <a:pt x="0" y="0"/>
                </a:lnTo>
                <a:lnTo>
                  <a:pt x="0" y="126491"/>
                </a:lnTo>
                <a:lnTo>
                  <a:pt x="124968" y="126491"/>
                </a:lnTo>
                <a:lnTo>
                  <a:pt x="1249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01457" y="3306317"/>
            <a:ext cx="970915" cy="143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95"/>
              </a:spcBef>
            </a:pPr>
            <a:r>
              <a:rPr sz="1800" spc="-5" dirty="0">
                <a:latin typeface="Calibri"/>
                <a:cs typeface="Calibri"/>
              </a:rPr>
              <a:t>diarhhoea  Fever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Bronchitis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injury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29500" y="3848100"/>
            <a:ext cx="125095" cy="127000"/>
          </a:xfrm>
          <a:custGeom>
            <a:avLst/>
            <a:gdLst/>
            <a:ahLst/>
            <a:cxnLst/>
            <a:rect l="l" t="t" r="r" b="b"/>
            <a:pathLst>
              <a:path w="125095" h="127000">
                <a:moveTo>
                  <a:pt x="124968" y="0"/>
                </a:moveTo>
                <a:lnTo>
                  <a:pt x="0" y="0"/>
                </a:lnTo>
                <a:lnTo>
                  <a:pt x="0" y="126492"/>
                </a:lnTo>
                <a:lnTo>
                  <a:pt x="124968" y="126492"/>
                </a:lnTo>
                <a:lnTo>
                  <a:pt x="12496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9500" y="4201667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8" y="0"/>
                </a:moveTo>
                <a:lnTo>
                  <a:pt x="0" y="0"/>
                </a:lnTo>
                <a:lnTo>
                  <a:pt x="0" y="124967"/>
                </a:lnTo>
                <a:lnTo>
                  <a:pt x="124968" y="124967"/>
                </a:lnTo>
                <a:lnTo>
                  <a:pt x="12496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9500" y="455371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8" y="0"/>
                </a:moveTo>
                <a:lnTo>
                  <a:pt x="0" y="0"/>
                </a:lnTo>
                <a:lnTo>
                  <a:pt x="0" y="124968"/>
                </a:lnTo>
                <a:lnTo>
                  <a:pt x="124968" y="124968"/>
                </a:lnTo>
                <a:lnTo>
                  <a:pt x="12496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808" y="461594"/>
            <a:ext cx="6104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Children</a:t>
            </a:r>
            <a:r>
              <a:rPr sz="4400" spc="-15" dirty="0"/>
              <a:t> </a:t>
            </a:r>
            <a:r>
              <a:rPr sz="4400" spc="-5" dirty="0"/>
              <a:t>health</a:t>
            </a:r>
            <a:r>
              <a:rPr sz="4400" dirty="0"/>
              <a:t> </a:t>
            </a:r>
            <a:r>
              <a:rPr sz="4400" spc="-10" dirty="0"/>
              <a:t>perception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3211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430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How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children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themselves?</a:t>
            </a:r>
            <a:r>
              <a:rPr sz="3200" dirty="0">
                <a:latin typeface="Calibri"/>
                <a:cs typeface="Calibri"/>
              </a:rPr>
              <a:t> 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healthy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unhealthy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Children's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beliefs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risks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particularly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important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terms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health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promotion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education.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 </a:t>
            </a:r>
            <a:r>
              <a:rPr sz="3200" spc="-10" dirty="0">
                <a:latin typeface="Calibri"/>
                <a:cs typeface="Calibri"/>
              </a:rPr>
              <a:t>belief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health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risks</a:t>
            </a:r>
            <a:r>
              <a:rPr sz="3200" dirty="0">
                <a:latin typeface="Calibri"/>
                <a:cs typeface="Calibri"/>
              </a:rPr>
              <a:t> is </a:t>
            </a:r>
            <a:r>
              <a:rPr sz="3200" spc="-5" dirty="0">
                <a:latin typeface="Calibri"/>
                <a:cs typeface="Calibri"/>
              </a:rPr>
              <a:t>developed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through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own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past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experiences,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most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illnesses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affect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children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involve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infection.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5964" marR="5080" indent="-12363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Methods </a:t>
            </a:r>
            <a:r>
              <a:rPr spc="-20" dirty="0"/>
              <a:t>to </a:t>
            </a:r>
            <a:r>
              <a:rPr spc="-15" dirty="0"/>
              <a:t>understandhealth </a:t>
            </a:r>
            <a:r>
              <a:rPr spc="-5" dirty="0"/>
              <a:t>s </a:t>
            </a:r>
            <a:r>
              <a:rPr spc="-890" dirty="0"/>
              <a:t> </a:t>
            </a:r>
            <a:r>
              <a:rPr spc="-10" dirty="0"/>
              <a:t>children 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62952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Each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participant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asked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create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drawings,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depicting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illness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respectively,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give</a:t>
            </a:r>
            <a:r>
              <a:rPr sz="3200" dirty="0">
                <a:latin typeface="Calibri"/>
                <a:cs typeface="Calibri"/>
              </a:rPr>
              <a:t> 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explanatory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title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Drawings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were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categorised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three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categories,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depending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10" dirty="0">
                <a:latin typeface="Calibri"/>
                <a:cs typeface="Calibri"/>
              </a:rPr>
              <a:t> the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aspect of </a:t>
            </a:r>
            <a:r>
              <a:rPr sz="3200" spc="-5" dirty="0">
                <a:latin typeface="Calibri"/>
                <a:cs typeface="Calibri"/>
              </a:rPr>
              <a:t>illness or health </a:t>
            </a:r>
            <a:r>
              <a:rPr sz="3200" spc="-10" dirty="0">
                <a:latin typeface="Calibri"/>
                <a:cs typeface="Calibri"/>
              </a:rPr>
              <a:t>depicted, </a:t>
            </a:r>
            <a:r>
              <a:rPr sz="3200" spc="-5" dirty="0">
                <a:latin typeface="Calibri"/>
                <a:cs typeface="Calibri"/>
              </a:rPr>
              <a:t>namely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biomedical,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psychosocial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lifestyle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6870" marR="5080" indent="-18643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Measurement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child</a:t>
            </a:r>
            <a:r>
              <a:rPr spc="-25" dirty="0"/>
              <a:t> </a:t>
            </a:r>
            <a:r>
              <a:rPr spc="-10" dirty="0"/>
              <a:t>health </a:t>
            </a:r>
            <a:r>
              <a:rPr spc="-890" dirty="0"/>
              <a:t> </a:t>
            </a:r>
            <a:r>
              <a:rPr spc="-10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1814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Among </a:t>
            </a:r>
            <a:r>
              <a:rPr sz="3200" spc="-15" dirty="0">
                <a:latin typeface="Calibri"/>
                <a:cs typeface="Calibri"/>
              </a:rPr>
              <a:t>others,</a:t>
            </a:r>
            <a:r>
              <a:rPr sz="3200" dirty="0">
                <a:latin typeface="Calibri"/>
                <a:cs typeface="Calibri"/>
              </a:rPr>
              <a:t>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following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categories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were </a:t>
            </a:r>
            <a:r>
              <a:rPr sz="3200" spc="-10" dirty="0">
                <a:latin typeface="Calibri"/>
                <a:cs typeface="Calibri"/>
              </a:rPr>
              <a:t> identified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terms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health: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happy, 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active,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feeling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good, </a:t>
            </a:r>
            <a:r>
              <a:rPr sz="3200" dirty="0">
                <a:latin typeface="Calibri"/>
                <a:cs typeface="Calibri"/>
              </a:rPr>
              <a:t>the lack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health-promoting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activities,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particularly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such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hygienic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issues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clean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food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personal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hygiene.</a:t>
            </a:r>
            <a:endParaRPr sz="3200">
              <a:latin typeface="Calibri"/>
              <a:cs typeface="Calibri"/>
            </a:endParaRPr>
          </a:p>
          <a:p>
            <a:pPr marL="355600" marR="4749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Mostly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children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demonstrated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biomedical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approach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902" y="461594"/>
            <a:ext cx="1571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UNIT</a:t>
            </a:r>
            <a:r>
              <a:rPr sz="4400" spc="-75" dirty="0"/>
              <a:t> </a:t>
            </a:r>
            <a:r>
              <a:rPr sz="4400" dirty="0"/>
              <a:t>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815580" cy="43180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Definition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WHO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"</a:t>
            </a:r>
            <a:r>
              <a:rPr sz="3200" b="1" dirty="0">
                <a:latin typeface="Calibri"/>
                <a:cs typeface="Calibri"/>
              </a:rPr>
              <a:t>Health is a </a:t>
            </a:r>
            <a:r>
              <a:rPr sz="3200" b="1" spc="-25" dirty="0">
                <a:latin typeface="Calibri"/>
                <a:cs typeface="Calibri"/>
              </a:rPr>
              <a:t>state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complete </a:t>
            </a:r>
            <a:r>
              <a:rPr sz="3200" b="1" spc="-15" dirty="0">
                <a:latin typeface="Calibri"/>
                <a:cs typeface="Calibri"/>
              </a:rPr>
              <a:t>physical, mental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 social </a:t>
            </a:r>
            <a:r>
              <a:rPr sz="3200" b="1" spc="-5" dirty="0">
                <a:latin typeface="Calibri"/>
                <a:cs typeface="Calibri"/>
              </a:rPr>
              <a:t>well-being </a:t>
            </a:r>
            <a:r>
              <a:rPr sz="3200" b="1" dirty="0">
                <a:latin typeface="Calibri"/>
                <a:cs typeface="Calibri"/>
              </a:rPr>
              <a:t>and not </a:t>
            </a:r>
            <a:r>
              <a:rPr sz="3200" b="1" spc="-10" dirty="0">
                <a:latin typeface="Calibri"/>
                <a:cs typeface="Calibri"/>
              </a:rPr>
              <a:t>merely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absence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disease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infirmity</a:t>
            </a:r>
            <a:r>
              <a:rPr sz="3200" spc="-5" dirty="0">
                <a:latin typeface="Calibri"/>
                <a:cs typeface="Calibri"/>
              </a:rPr>
              <a:t>."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Well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Internet </a:t>
            </a:r>
            <a:r>
              <a:rPr sz="3200" spc="-20" dirty="0">
                <a:latin typeface="Calibri"/>
                <a:cs typeface="Calibri"/>
              </a:rPr>
              <a:t>atanga</a:t>
            </a:r>
            <a:r>
              <a:rPr sz="3200" dirty="0">
                <a:latin typeface="Calibri"/>
                <a:cs typeface="Calibri"/>
              </a:rPr>
              <a:t> 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tur</a:t>
            </a:r>
            <a:endParaRPr sz="3200">
              <a:latin typeface="Calibri"/>
              <a:cs typeface="Calibri"/>
            </a:endParaRPr>
          </a:p>
          <a:p>
            <a:pPr marL="12700" marR="438150">
              <a:lnSpc>
                <a:spcPct val="100000"/>
              </a:lnSpc>
              <a:spcBef>
                <a:spcPts val="770"/>
              </a:spcBef>
            </a:pPr>
            <a:r>
              <a:rPr sz="3200" i="1" spc="-5" dirty="0">
                <a:latin typeface="Calibri"/>
                <a:cs typeface="Calibri"/>
              </a:rPr>
              <a:t>The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maintenance</a:t>
            </a:r>
            <a:r>
              <a:rPr sz="3200" i="1" spc="4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of </a:t>
            </a:r>
            <a:r>
              <a:rPr sz="3200" i="1" spc="-15" dirty="0">
                <a:latin typeface="Calibri"/>
                <a:cs typeface="Calibri"/>
              </a:rPr>
              <a:t>physical,</a:t>
            </a:r>
            <a:r>
              <a:rPr sz="3200" i="1" spc="45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mental,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and </a:t>
            </a:r>
            <a:r>
              <a:rPr sz="3200" i="1" dirty="0">
                <a:latin typeface="Calibri"/>
                <a:cs typeface="Calibri"/>
              </a:rPr>
              <a:t> emotional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being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stability</a:t>
            </a:r>
            <a:r>
              <a:rPr sz="3200" i="1" spc="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and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balance</a:t>
            </a:r>
            <a:r>
              <a:rPr sz="3200" i="1" spc="3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can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be </a:t>
            </a:r>
            <a:r>
              <a:rPr sz="3200" i="1" spc="-71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term</a:t>
            </a:r>
            <a:r>
              <a:rPr sz="3200" i="1" spc="-5" dirty="0">
                <a:latin typeface="Calibri"/>
                <a:cs typeface="Calibri"/>
              </a:rPr>
              <a:t> as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well </a:t>
            </a:r>
            <a:r>
              <a:rPr sz="3200" i="1" spc="-5" dirty="0">
                <a:latin typeface="Calibri"/>
                <a:cs typeface="Calibri"/>
              </a:rPr>
              <a:t>being.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208" y="461594"/>
            <a:ext cx="5038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CLASSROOM</a:t>
            </a:r>
            <a:r>
              <a:rPr sz="4400" spc="-35" dirty="0"/>
              <a:t> </a:t>
            </a:r>
            <a:r>
              <a:rPr sz="4400" spc="-5" dirty="0"/>
              <a:t>HUNGER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3465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Riltam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takin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ram</a:t>
            </a:r>
            <a:r>
              <a:rPr sz="3200" spc="-10" dirty="0">
                <a:latin typeface="Calibri"/>
                <a:cs typeface="Calibri"/>
              </a:rPr>
              <a:t> retheiah</a:t>
            </a:r>
            <a:r>
              <a:rPr sz="3200" dirty="0">
                <a:latin typeface="Calibri"/>
                <a:cs typeface="Calibri"/>
              </a:rPr>
              <a:t> chuan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naupang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sikul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tam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 em. </a:t>
            </a:r>
            <a:r>
              <a:rPr sz="3200" spc="-5" dirty="0">
                <a:latin typeface="Calibri"/>
                <a:cs typeface="Calibri"/>
              </a:rPr>
              <a:t>Hei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Midday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tihreh</a:t>
            </a:r>
            <a:r>
              <a:rPr sz="3200" dirty="0">
                <a:latin typeface="Calibri"/>
                <a:cs typeface="Calibri"/>
              </a:rPr>
              <a:t> a tum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ber </a:t>
            </a:r>
            <a:r>
              <a:rPr sz="3200" spc="-10" dirty="0">
                <a:latin typeface="Calibri"/>
                <a:cs typeface="Calibri"/>
              </a:rPr>
              <a:t>pawh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ni.</a:t>
            </a:r>
            <a:endParaRPr sz="3200">
              <a:latin typeface="Calibri"/>
              <a:cs typeface="Calibri"/>
            </a:endParaRPr>
          </a:p>
          <a:p>
            <a:pPr marL="355600" marR="10287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Kids</a:t>
            </a:r>
            <a:r>
              <a:rPr sz="3200" spc="-10" dirty="0">
                <a:latin typeface="Calibri"/>
                <a:cs typeface="Calibri"/>
              </a:rPr>
              <a:t> at</a:t>
            </a:r>
            <a:r>
              <a:rPr sz="3200" dirty="0">
                <a:latin typeface="Calibri"/>
                <a:cs typeface="Calibri"/>
              </a:rPr>
              <a:t> risk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hunger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less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equipped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reach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potential,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lack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concentration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classroom.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How</a:t>
            </a:r>
            <a:r>
              <a:rPr sz="3200" spc="-10" dirty="0">
                <a:latin typeface="Calibri"/>
                <a:cs typeface="Calibri"/>
              </a:rPr>
              <a:t> can</a:t>
            </a:r>
            <a:r>
              <a:rPr sz="3200" spc="-5" dirty="0">
                <a:latin typeface="Calibri"/>
                <a:cs typeface="Calibri"/>
              </a:rPr>
              <a:t> teacher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classroom </a:t>
            </a:r>
            <a:r>
              <a:rPr sz="3200" spc="-5" dirty="0">
                <a:latin typeface="Calibri"/>
                <a:cs typeface="Calibri"/>
              </a:rPr>
              <a:t>hunger?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197" y="461594"/>
            <a:ext cx="1406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Unit</a:t>
            </a:r>
            <a:r>
              <a:rPr sz="4400" spc="-80" dirty="0"/>
              <a:t> </a:t>
            </a:r>
            <a:r>
              <a:rPr sz="4400" dirty="0"/>
              <a:t>3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5195" y="788212"/>
            <a:ext cx="3240151" cy="4283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83511" y="1472311"/>
            <a:ext cx="5854700" cy="4498975"/>
            <a:chOff x="1683511" y="1472311"/>
            <a:chExt cx="5854700" cy="4498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3511" y="1472311"/>
              <a:ext cx="5854572" cy="1777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308" y="3212998"/>
              <a:ext cx="4140580" cy="275767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984" y="179019"/>
            <a:ext cx="2567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841" y="1017777"/>
            <a:ext cx="7969250" cy="51860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17500" marR="5080" indent="-305435">
              <a:lnSpc>
                <a:spcPct val="83800"/>
              </a:lnSpc>
              <a:spcBef>
                <a:spcPts val="665"/>
              </a:spcBef>
              <a:buChar char="•"/>
              <a:tabLst>
                <a:tab pos="318135" algn="l"/>
              </a:tabLst>
            </a:pPr>
            <a:r>
              <a:rPr sz="2900" spc="114" dirty="0">
                <a:latin typeface="Trebuchet MS"/>
                <a:cs typeface="Trebuchet MS"/>
              </a:rPr>
              <a:t>Improving</a:t>
            </a:r>
            <a:r>
              <a:rPr sz="2900" spc="-120" dirty="0">
                <a:latin typeface="Trebuchet MS"/>
                <a:cs typeface="Trebuchet MS"/>
              </a:rPr>
              <a:t> </a:t>
            </a:r>
            <a:r>
              <a:rPr sz="2900" spc="80" dirty="0">
                <a:latin typeface="Trebuchet MS"/>
                <a:cs typeface="Trebuchet MS"/>
              </a:rPr>
              <a:t>the</a:t>
            </a:r>
            <a:r>
              <a:rPr sz="2900" spc="-145" dirty="0">
                <a:latin typeface="Trebuchet MS"/>
                <a:cs typeface="Trebuchet MS"/>
              </a:rPr>
              <a:t> </a:t>
            </a:r>
            <a:r>
              <a:rPr sz="2900" spc="114" dirty="0">
                <a:latin typeface="Trebuchet MS"/>
                <a:cs typeface="Trebuchet MS"/>
              </a:rPr>
              <a:t>nutritional</a:t>
            </a:r>
            <a:r>
              <a:rPr sz="2900" spc="-155" dirty="0">
                <a:latin typeface="Trebuchet MS"/>
                <a:cs typeface="Trebuchet MS"/>
              </a:rPr>
              <a:t> </a:t>
            </a:r>
            <a:r>
              <a:rPr sz="2900" spc="155" dirty="0">
                <a:latin typeface="Trebuchet MS"/>
                <a:cs typeface="Trebuchet MS"/>
              </a:rPr>
              <a:t>status</a:t>
            </a:r>
            <a:r>
              <a:rPr sz="2900" spc="-45" dirty="0">
                <a:latin typeface="Trebuchet MS"/>
                <a:cs typeface="Trebuchet MS"/>
              </a:rPr>
              <a:t> </a:t>
            </a:r>
            <a:r>
              <a:rPr sz="2900" spc="65" dirty="0">
                <a:latin typeface="Trebuchet MS"/>
                <a:cs typeface="Trebuchet MS"/>
              </a:rPr>
              <a:t>of</a:t>
            </a:r>
            <a:r>
              <a:rPr sz="2900" spc="-150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children </a:t>
            </a:r>
            <a:r>
              <a:rPr sz="2900" spc="-860" dirty="0">
                <a:latin typeface="Trebuchet MS"/>
                <a:cs typeface="Trebuchet MS"/>
              </a:rPr>
              <a:t> </a:t>
            </a:r>
            <a:r>
              <a:rPr sz="2900" spc="85" dirty="0">
                <a:latin typeface="Trebuchet MS"/>
                <a:cs typeface="Trebuchet MS"/>
              </a:rPr>
              <a:t>i</a:t>
            </a:r>
            <a:r>
              <a:rPr sz="2900" dirty="0">
                <a:latin typeface="Trebuchet MS"/>
                <a:cs typeface="Trebuchet MS"/>
              </a:rPr>
              <a:t>n</a:t>
            </a:r>
            <a:r>
              <a:rPr sz="2900" spc="-185" dirty="0">
                <a:latin typeface="Trebuchet MS"/>
                <a:cs typeface="Trebuchet MS"/>
              </a:rPr>
              <a:t> </a:t>
            </a:r>
            <a:r>
              <a:rPr sz="2900" spc="140" dirty="0">
                <a:latin typeface="Trebuchet MS"/>
                <a:cs typeface="Trebuchet MS"/>
              </a:rPr>
              <a:t>c</a:t>
            </a:r>
            <a:r>
              <a:rPr sz="2900" spc="135" dirty="0">
                <a:latin typeface="Trebuchet MS"/>
                <a:cs typeface="Trebuchet MS"/>
              </a:rPr>
              <a:t>l</a:t>
            </a:r>
            <a:r>
              <a:rPr sz="2900" spc="140" dirty="0">
                <a:latin typeface="Trebuchet MS"/>
                <a:cs typeface="Trebuchet MS"/>
              </a:rPr>
              <a:t>asse</a:t>
            </a:r>
            <a:r>
              <a:rPr sz="2900" dirty="0">
                <a:latin typeface="Trebuchet MS"/>
                <a:cs typeface="Trebuchet MS"/>
              </a:rPr>
              <a:t>s</a:t>
            </a:r>
            <a:r>
              <a:rPr sz="2900" spc="-10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I</a:t>
            </a:r>
            <a:r>
              <a:rPr sz="2900" spc="-390" dirty="0">
                <a:latin typeface="Trebuchet MS"/>
                <a:cs typeface="Trebuchet MS"/>
              </a:rPr>
              <a:t> </a:t>
            </a:r>
            <a:r>
              <a:rPr sz="2900" dirty="0">
                <a:latin typeface="Trebuchet MS"/>
                <a:cs typeface="Trebuchet MS"/>
              </a:rPr>
              <a:t>–</a:t>
            </a:r>
            <a:r>
              <a:rPr sz="2900" spc="145" dirty="0">
                <a:latin typeface="Trebuchet MS"/>
                <a:cs typeface="Trebuchet MS"/>
              </a:rPr>
              <a:t> </a:t>
            </a:r>
            <a:r>
              <a:rPr sz="2900" spc="-60" dirty="0">
                <a:latin typeface="Trebuchet MS"/>
                <a:cs typeface="Trebuchet MS"/>
              </a:rPr>
              <a:t>V</a:t>
            </a:r>
            <a:r>
              <a:rPr sz="2900" spc="-65" dirty="0">
                <a:latin typeface="Trebuchet MS"/>
                <a:cs typeface="Trebuchet MS"/>
              </a:rPr>
              <a:t>II</a:t>
            </a:r>
            <a:r>
              <a:rPr sz="2900" dirty="0">
                <a:latin typeface="Trebuchet MS"/>
                <a:cs typeface="Trebuchet MS"/>
              </a:rPr>
              <a:t>I</a:t>
            </a:r>
            <a:r>
              <a:rPr sz="2900" spc="-320" dirty="0">
                <a:latin typeface="Trebuchet MS"/>
                <a:cs typeface="Trebuchet MS"/>
              </a:rPr>
              <a:t> </a:t>
            </a:r>
            <a:r>
              <a:rPr sz="2900" spc="85" dirty="0">
                <a:latin typeface="Trebuchet MS"/>
                <a:cs typeface="Trebuchet MS"/>
              </a:rPr>
              <a:t>i</a:t>
            </a:r>
            <a:r>
              <a:rPr sz="2900" dirty="0">
                <a:latin typeface="Trebuchet MS"/>
                <a:cs typeface="Trebuchet MS"/>
              </a:rPr>
              <a:t>n</a:t>
            </a:r>
            <a:r>
              <a:rPr sz="2900" spc="-195" dirty="0">
                <a:latin typeface="Trebuchet MS"/>
                <a:cs typeface="Trebuchet MS"/>
              </a:rPr>
              <a:t> </a:t>
            </a:r>
            <a:r>
              <a:rPr sz="2900" spc="110" dirty="0">
                <a:latin typeface="Trebuchet MS"/>
                <a:cs typeface="Trebuchet MS"/>
              </a:rPr>
              <a:t>G</a:t>
            </a:r>
            <a:r>
              <a:rPr sz="2900" spc="105" dirty="0">
                <a:latin typeface="Trebuchet MS"/>
                <a:cs typeface="Trebuchet MS"/>
              </a:rPr>
              <a:t>o</a:t>
            </a:r>
            <a:r>
              <a:rPr sz="2900" spc="110" dirty="0">
                <a:latin typeface="Trebuchet MS"/>
                <a:cs typeface="Trebuchet MS"/>
              </a:rPr>
              <a:t>v</a:t>
            </a:r>
            <a:r>
              <a:rPr sz="2900" spc="105" dirty="0">
                <a:latin typeface="Trebuchet MS"/>
                <a:cs typeface="Trebuchet MS"/>
              </a:rPr>
              <a:t>er</a:t>
            </a:r>
            <a:r>
              <a:rPr sz="2900" spc="100" dirty="0">
                <a:latin typeface="Trebuchet MS"/>
                <a:cs typeface="Trebuchet MS"/>
              </a:rPr>
              <a:t>n</a:t>
            </a:r>
            <a:r>
              <a:rPr sz="2900" spc="95" dirty="0">
                <a:latin typeface="Trebuchet MS"/>
                <a:cs typeface="Trebuchet MS"/>
              </a:rPr>
              <a:t>m</a:t>
            </a:r>
            <a:r>
              <a:rPr sz="2900" spc="105" dirty="0">
                <a:latin typeface="Trebuchet MS"/>
                <a:cs typeface="Trebuchet MS"/>
              </a:rPr>
              <a:t>e</a:t>
            </a:r>
            <a:r>
              <a:rPr sz="2900" spc="100" dirty="0">
                <a:latin typeface="Trebuchet MS"/>
                <a:cs typeface="Trebuchet MS"/>
              </a:rPr>
              <a:t>n</a:t>
            </a:r>
            <a:r>
              <a:rPr sz="2900" spc="95" dirty="0">
                <a:latin typeface="Trebuchet MS"/>
                <a:cs typeface="Trebuchet MS"/>
              </a:rPr>
              <a:t>t</a:t>
            </a:r>
            <a:r>
              <a:rPr sz="2900" dirty="0">
                <a:latin typeface="Trebuchet MS"/>
                <a:cs typeface="Trebuchet MS"/>
              </a:rPr>
              <a:t>,</a:t>
            </a:r>
            <a:r>
              <a:rPr sz="2900" spc="-225" dirty="0">
                <a:latin typeface="Trebuchet MS"/>
                <a:cs typeface="Trebuchet MS"/>
              </a:rPr>
              <a:t> </a:t>
            </a:r>
            <a:r>
              <a:rPr sz="2900" spc="50" dirty="0">
                <a:latin typeface="Trebuchet MS"/>
                <a:cs typeface="Trebuchet MS"/>
              </a:rPr>
              <a:t>Lo</a:t>
            </a:r>
            <a:r>
              <a:rPr sz="2900" spc="45" dirty="0">
                <a:latin typeface="Trebuchet MS"/>
                <a:cs typeface="Trebuchet MS"/>
              </a:rPr>
              <a:t>ca</a:t>
            </a:r>
            <a:r>
              <a:rPr sz="2900" dirty="0">
                <a:latin typeface="Trebuchet MS"/>
                <a:cs typeface="Trebuchet MS"/>
              </a:rPr>
              <a:t>l</a:t>
            </a:r>
            <a:r>
              <a:rPr sz="2900" spc="-275" dirty="0">
                <a:latin typeface="Trebuchet MS"/>
                <a:cs typeface="Trebuchet MS"/>
              </a:rPr>
              <a:t> </a:t>
            </a:r>
            <a:r>
              <a:rPr sz="2900" spc="114" dirty="0">
                <a:latin typeface="Trebuchet MS"/>
                <a:cs typeface="Trebuchet MS"/>
              </a:rPr>
              <a:t>B</a:t>
            </a:r>
            <a:r>
              <a:rPr sz="2900" spc="120" dirty="0">
                <a:latin typeface="Trebuchet MS"/>
                <a:cs typeface="Trebuchet MS"/>
              </a:rPr>
              <a:t>od</a:t>
            </a:r>
            <a:r>
              <a:rPr sz="2900" dirty="0">
                <a:latin typeface="Trebuchet MS"/>
                <a:cs typeface="Trebuchet MS"/>
              </a:rPr>
              <a:t>y  </a:t>
            </a:r>
            <a:r>
              <a:rPr sz="2900" spc="160" dirty="0">
                <a:latin typeface="Trebuchet MS"/>
                <a:cs typeface="Trebuchet MS"/>
              </a:rPr>
              <a:t>and</a:t>
            </a:r>
            <a:r>
              <a:rPr sz="2900" spc="-2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Government</a:t>
            </a:r>
            <a:r>
              <a:rPr sz="2900" spc="-105" dirty="0">
                <a:latin typeface="Trebuchet MS"/>
                <a:cs typeface="Trebuchet MS"/>
              </a:rPr>
              <a:t> </a:t>
            </a:r>
            <a:r>
              <a:rPr sz="2900" spc="85" dirty="0">
                <a:latin typeface="Trebuchet MS"/>
                <a:cs typeface="Trebuchet MS"/>
              </a:rPr>
              <a:t>aided</a:t>
            </a:r>
            <a:r>
              <a:rPr sz="2900" spc="-125" dirty="0">
                <a:latin typeface="Trebuchet MS"/>
                <a:cs typeface="Trebuchet MS"/>
              </a:rPr>
              <a:t> </a:t>
            </a:r>
            <a:r>
              <a:rPr sz="2900" spc="110" dirty="0">
                <a:latin typeface="Trebuchet MS"/>
                <a:cs typeface="Trebuchet MS"/>
              </a:rPr>
              <a:t>schools</a:t>
            </a:r>
            <a:endParaRPr sz="2900">
              <a:latin typeface="Trebuchet MS"/>
              <a:cs typeface="Trebuchet MS"/>
            </a:endParaRPr>
          </a:p>
          <a:p>
            <a:pPr marL="317500" indent="-305435">
              <a:lnSpc>
                <a:spcPts val="3365"/>
              </a:lnSpc>
              <a:buChar char="•"/>
              <a:tabLst>
                <a:tab pos="318135" algn="l"/>
              </a:tabLst>
            </a:pPr>
            <a:r>
              <a:rPr sz="2900" spc="114" dirty="0">
                <a:latin typeface="Trebuchet MS"/>
                <a:cs typeface="Trebuchet MS"/>
              </a:rPr>
              <a:t>protecting</a:t>
            </a:r>
            <a:r>
              <a:rPr sz="2900" spc="-145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children</a:t>
            </a:r>
            <a:r>
              <a:rPr sz="2900" spc="-18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from</a:t>
            </a:r>
            <a:r>
              <a:rPr sz="2900" spc="-145" dirty="0">
                <a:latin typeface="Trebuchet MS"/>
                <a:cs typeface="Trebuchet MS"/>
              </a:rPr>
              <a:t> </a:t>
            </a:r>
            <a:r>
              <a:rPr sz="2900" spc="145" dirty="0">
                <a:latin typeface="Trebuchet MS"/>
                <a:cs typeface="Trebuchet MS"/>
              </a:rPr>
              <a:t>classroom</a:t>
            </a:r>
            <a:r>
              <a:rPr sz="2900" spc="-185" dirty="0">
                <a:latin typeface="Trebuchet MS"/>
                <a:cs typeface="Trebuchet MS"/>
              </a:rPr>
              <a:t> </a:t>
            </a:r>
            <a:r>
              <a:rPr sz="2900" spc="225" dirty="0">
                <a:latin typeface="Trebuchet MS"/>
                <a:cs typeface="Trebuchet MS"/>
              </a:rPr>
              <a:t>hunger</a:t>
            </a:r>
            <a:endParaRPr sz="2900">
              <a:latin typeface="Trebuchet MS"/>
              <a:cs typeface="Trebuchet MS"/>
            </a:endParaRPr>
          </a:p>
          <a:p>
            <a:pPr marL="317500" marR="1898650" indent="-305435">
              <a:lnSpc>
                <a:spcPct val="78300"/>
              </a:lnSpc>
              <a:spcBef>
                <a:spcPts val="720"/>
              </a:spcBef>
              <a:buChar char="•"/>
              <a:tabLst>
                <a:tab pos="318135" algn="l"/>
              </a:tabLst>
            </a:pPr>
            <a:r>
              <a:rPr sz="2900" spc="155" dirty="0">
                <a:latin typeface="Trebuchet MS"/>
                <a:cs typeface="Trebuchet MS"/>
              </a:rPr>
              <a:t>i</a:t>
            </a:r>
            <a:r>
              <a:rPr sz="2900" spc="150" dirty="0">
                <a:latin typeface="Trebuchet MS"/>
                <a:cs typeface="Trebuchet MS"/>
              </a:rPr>
              <a:t>n</a:t>
            </a:r>
            <a:r>
              <a:rPr sz="2900" spc="155" dirty="0">
                <a:latin typeface="Trebuchet MS"/>
                <a:cs typeface="Trebuchet MS"/>
              </a:rPr>
              <a:t>c</a:t>
            </a:r>
            <a:r>
              <a:rPr sz="2900" spc="150" dirty="0">
                <a:latin typeface="Trebuchet MS"/>
                <a:cs typeface="Trebuchet MS"/>
              </a:rPr>
              <a:t>r</a:t>
            </a:r>
            <a:r>
              <a:rPr sz="2900" spc="155" dirty="0">
                <a:latin typeface="Trebuchet MS"/>
                <a:cs typeface="Trebuchet MS"/>
              </a:rPr>
              <a:t>e</a:t>
            </a:r>
            <a:r>
              <a:rPr sz="2900" spc="150" dirty="0">
                <a:latin typeface="Trebuchet MS"/>
                <a:cs typeface="Trebuchet MS"/>
              </a:rPr>
              <a:t>a</a:t>
            </a:r>
            <a:r>
              <a:rPr sz="2900" spc="140" dirty="0">
                <a:latin typeface="Trebuchet MS"/>
                <a:cs typeface="Trebuchet MS"/>
              </a:rPr>
              <a:t>s</a:t>
            </a:r>
            <a:r>
              <a:rPr sz="2900" spc="155" dirty="0">
                <a:latin typeface="Trebuchet MS"/>
                <a:cs typeface="Trebuchet MS"/>
              </a:rPr>
              <a:t>i</a:t>
            </a:r>
            <a:r>
              <a:rPr sz="2900" spc="140" dirty="0">
                <a:latin typeface="Trebuchet MS"/>
                <a:cs typeface="Trebuchet MS"/>
              </a:rPr>
              <a:t>n</a:t>
            </a:r>
            <a:r>
              <a:rPr sz="2900" dirty="0">
                <a:latin typeface="Trebuchet MS"/>
                <a:cs typeface="Trebuchet MS"/>
              </a:rPr>
              <a:t>g</a:t>
            </a:r>
            <a:r>
              <a:rPr sz="2900" spc="-165" dirty="0">
                <a:latin typeface="Trebuchet MS"/>
                <a:cs typeface="Trebuchet MS"/>
              </a:rPr>
              <a:t> </a:t>
            </a:r>
            <a:r>
              <a:rPr sz="2900" spc="114" dirty="0">
                <a:latin typeface="Trebuchet MS"/>
                <a:cs typeface="Trebuchet MS"/>
              </a:rPr>
              <a:t>s</a:t>
            </a:r>
            <a:r>
              <a:rPr sz="2900" spc="120" dirty="0">
                <a:latin typeface="Trebuchet MS"/>
                <a:cs typeface="Trebuchet MS"/>
              </a:rPr>
              <a:t>c</a:t>
            </a:r>
            <a:r>
              <a:rPr sz="2900" spc="114" dirty="0">
                <a:latin typeface="Trebuchet MS"/>
                <a:cs typeface="Trebuchet MS"/>
              </a:rPr>
              <a:t>h</a:t>
            </a:r>
            <a:r>
              <a:rPr sz="2900" spc="120" dirty="0">
                <a:latin typeface="Trebuchet MS"/>
                <a:cs typeface="Trebuchet MS"/>
              </a:rPr>
              <a:t>oo</a:t>
            </a:r>
            <a:r>
              <a:rPr sz="2900" dirty="0">
                <a:latin typeface="Trebuchet MS"/>
                <a:cs typeface="Trebuchet MS"/>
              </a:rPr>
              <a:t>l</a:t>
            </a:r>
            <a:r>
              <a:rPr sz="2900" spc="-204" dirty="0">
                <a:latin typeface="Trebuchet MS"/>
                <a:cs typeface="Trebuchet MS"/>
              </a:rPr>
              <a:t> </a:t>
            </a:r>
            <a:r>
              <a:rPr sz="2900" spc="140" dirty="0">
                <a:latin typeface="Trebuchet MS"/>
                <a:cs typeface="Trebuchet MS"/>
              </a:rPr>
              <a:t>enr</a:t>
            </a:r>
            <a:r>
              <a:rPr sz="2900" spc="145" dirty="0">
                <a:latin typeface="Trebuchet MS"/>
                <a:cs typeface="Trebuchet MS"/>
              </a:rPr>
              <a:t>o</a:t>
            </a:r>
            <a:r>
              <a:rPr sz="2900" spc="135" dirty="0">
                <a:latin typeface="Trebuchet MS"/>
                <a:cs typeface="Trebuchet MS"/>
              </a:rPr>
              <a:t>l</a:t>
            </a:r>
            <a:r>
              <a:rPr sz="2900" spc="145" dirty="0">
                <a:latin typeface="Trebuchet MS"/>
                <a:cs typeface="Trebuchet MS"/>
              </a:rPr>
              <a:t>m</a:t>
            </a:r>
            <a:r>
              <a:rPr sz="2900" spc="140" dirty="0">
                <a:latin typeface="Trebuchet MS"/>
                <a:cs typeface="Trebuchet MS"/>
              </a:rPr>
              <a:t>en</a:t>
            </a:r>
            <a:r>
              <a:rPr sz="2900" dirty="0">
                <a:latin typeface="Trebuchet MS"/>
                <a:cs typeface="Trebuchet MS"/>
              </a:rPr>
              <a:t>t</a:t>
            </a:r>
            <a:r>
              <a:rPr sz="2900" spc="-105" dirty="0">
                <a:latin typeface="Trebuchet MS"/>
                <a:cs typeface="Trebuchet MS"/>
              </a:rPr>
              <a:t> </a:t>
            </a:r>
            <a:r>
              <a:rPr sz="2900" spc="235" dirty="0">
                <a:latin typeface="Trebuchet MS"/>
                <a:cs typeface="Trebuchet MS"/>
              </a:rPr>
              <a:t>an</a:t>
            </a:r>
            <a:r>
              <a:rPr sz="2900" dirty="0">
                <a:latin typeface="Trebuchet MS"/>
                <a:cs typeface="Trebuchet MS"/>
              </a:rPr>
              <a:t>d  </a:t>
            </a:r>
            <a:r>
              <a:rPr sz="2900" spc="160" dirty="0">
                <a:latin typeface="Trebuchet MS"/>
                <a:cs typeface="Trebuchet MS"/>
              </a:rPr>
              <a:t>attendance</a:t>
            </a:r>
            <a:endParaRPr sz="2900">
              <a:latin typeface="Trebuchet MS"/>
              <a:cs typeface="Trebuchet MS"/>
            </a:endParaRPr>
          </a:p>
          <a:p>
            <a:pPr marL="317500" marR="572770" indent="-305435">
              <a:lnSpc>
                <a:spcPct val="78000"/>
              </a:lnSpc>
              <a:spcBef>
                <a:spcPts val="695"/>
              </a:spcBef>
              <a:buSzPct val="62068"/>
              <a:buFont typeface="Trebuchet MS"/>
              <a:buChar char="•"/>
              <a:tabLst>
                <a:tab pos="394970" algn="l"/>
                <a:tab pos="395605" algn="l"/>
              </a:tabLst>
            </a:pPr>
            <a:r>
              <a:rPr dirty="0"/>
              <a:t>	</a:t>
            </a:r>
            <a:r>
              <a:rPr sz="2900" spc="125" dirty="0">
                <a:latin typeface="Trebuchet MS"/>
                <a:cs typeface="Trebuchet MS"/>
              </a:rPr>
              <a:t>attracting</a:t>
            </a:r>
            <a:r>
              <a:rPr sz="2900" spc="-185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children</a:t>
            </a:r>
            <a:r>
              <a:rPr sz="2900" spc="-165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from</a:t>
            </a:r>
            <a:r>
              <a:rPr sz="2900" spc="-145" dirty="0">
                <a:latin typeface="Trebuchet MS"/>
                <a:cs typeface="Trebuchet MS"/>
              </a:rPr>
              <a:t> </a:t>
            </a:r>
            <a:r>
              <a:rPr sz="2900" spc="150" dirty="0">
                <a:latin typeface="Trebuchet MS"/>
                <a:cs typeface="Trebuchet MS"/>
              </a:rPr>
              <a:t>disadvantaged </a:t>
            </a:r>
            <a:r>
              <a:rPr sz="2900" spc="-86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s</a:t>
            </a:r>
            <a:r>
              <a:rPr sz="2900" spc="125" dirty="0">
                <a:latin typeface="Trebuchet MS"/>
                <a:cs typeface="Trebuchet MS"/>
              </a:rPr>
              <a:t>e</a:t>
            </a:r>
            <a:r>
              <a:rPr sz="2900" spc="130" dirty="0">
                <a:latin typeface="Trebuchet MS"/>
                <a:cs typeface="Trebuchet MS"/>
              </a:rPr>
              <a:t>ctio</a:t>
            </a:r>
            <a:r>
              <a:rPr sz="2900" spc="125" dirty="0">
                <a:latin typeface="Trebuchet MS"/>
                <a:cs typeface="Trebuchet MS"/>
              </a:rPr>
              <a:t>n</a:t>
            </a:r>
            <a:r>
              <a:rPr sz="2900" dirty="0">
                <a:latin typeface="Trebuchet MS"/>
                <a:cs typeface="Trebuchet MS"/>
              </a:rPr>
              <a:t>s</a:t>
            </a:r>
            <a:r>
              <a:rPr sz="2900" spc="-140" dirty="0">
                <a:latin typeface="Trebuchet MS"/>
                <a:cs typeface="Trebuchet MS"/>
              </a:rPr>
              <a:t> </a:t>
            </a:r>
            <a:r>
              <a:rPr sz="2900" spc="60" dirty="0">
                <a:latin typeface="Trebuchet MS"/>
                <a:cs typeface="Trebuchet MS"/>
              </a:rPr>
              <a:t>t</a:t>
            </a:r>
            <a:r>
              <a:rPr sz="2900" dirty="0">
                <a:latin typeface="Trebuchet MS"/>
                <a:cs typeface="Trebuchet MS"/>
              </a:rPr>
              <a:t>o</a:t>
            </a:r>
            <a:r>
              <a:rPr sz="2900" spc="-265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p</a:t>
            </a:r>
            <a:r>
              <a:rPr sz="2900" spc="125" dirty="0">
                <a:latin typeface="Trebuchet MS"/>
                <a:cs typeface="Trebuchet MS"/>
              </a:rPr>
              <a:t>r</a:t>
            </a:r>
            <a:r>
              <a:rPr sz="2900" spc="130" dirty="0">
                <a:latin typeface="Trebuchet MS"/>
                <a:cs typeface="Trebuchet MS"/>
              </a:rPr>
              <a:t>o</a:t>
            </a:r>
            <a:r>
              <a:rPr sz="2900" spc="135" dirty="0">
                <a:latin typeface="Trebuchet MS"/>
                <a:cs typeface="Trebuchet MS"/>
              </a:rPr>
              <a:t>v</a:t>
            </a:r>
            <a:r>
              <a:rPr sz="2900" spc="130" dirty="0">
                <a:latin typeface="Trebuchet MS"/>
                <a:cs typeface="Trebuchet MS"/>
              </a:rPr>
              <a:t>id</a:t>
            </a:r>
            <a:r>
              <a:rPr sz="2900" dirty="0">
                <a:latin typeface="Trebuchet MS"/>
                <a:cs typeface="Trebuchet MS"/>
              </a:rPr>
              <a:t>e</a:t>
            </a:r>
            <a:r>
              <a:rPr sz="2900" spc="-165" dirty="0">
                <a:latin typeface="Trebuchet MS"/>
                <a:cs typeface="Trebuchet MS"/>
              </a:rPr>
              <a:t> </a:t>
            </a:r>
            <a:r>
              <a:rPr sz="2900" spc="114" dirty="0">
                <a:latin typeface="Trebuchet MS"/>
                <a:cs typeface="Trebuchet MS"/>
              </a:rPr>
              <a:t>e</a:t>
            </a:r>
            <a:r>
              <a:rPr sz="2900" spc="120" dirty="0">
                <a:latin typeface="Trebuchet MS"/>
                <a:cs typeface="Trebuchet MS"/>
              </a:rPr>
              <a:t>d</a:t>
            </a:r>
            <a:r>
              <a:rPr sz="2900" spc="114" dirty="0">
                <a:latin typeface="Trebuchet MS"/>
                <a:cs typeface="Trebuchet MS"/>
              </a:rPr>
              <a:t>u</a:t>
            </a:r>
            <a:r>
              <a:rPr sz="2900" spc="120" dirty="0">
                <a:latin typeface="Trebuchet MS"/>
                <a:cs typeface="Trebuchet MS"/>
              </a:rPr>
              <a:t>c</a:t>
            </a:r>
            <a:r>
              <a:rPr sz="2900" spc="114" dirty="0">
                <a:latin typeface="Trebuchet MS"/>
                <a:cs typeface="Trebuchet MS"/>
              </a:rPr>
              <a:t>ati</a:t>
            </a:r>
            <a:r>
              <a:rPr sz="2900" spc="120" dirty="0">
                <a:latin typeface="Trebuchet MS"/>
                <a:cs typeface="Trebuchet MS"/>
              </a:rPr>
              <a:t>o</a:t>
            </a:r>
            <a:r>
              <a:rPr sz="2900" spc="114" dirty="0">
                <a:latin typeface="Trebuchet MS"/>
                <a:cs typeface="Trebuchet MS"/>
              </a:rPr>
              <a:t>n</a:t>
            </a:r>
            <a:r>
              <a:rPr sz="2900" dirty="0"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  <a:p>
            <a:pPr marL="317500" marR="878205" indent="-305435">
              <a:lnSpc>
                <a:spcPct val="77900"/>
              </a:lnSpc>
              <a:spcBef>
                <a:spcPts val="710"/>
              </a:spcBef>
              <a:buChar char="•"/>
              <a:tabLst>
                <a:tab pos="318135" algn="l"/>
              </a:tabLst>
            </a:pPr>
            <a:r>
              <a:rPr sz="2900" spc="114" dirty="0">
                <a:latin typeface="Trebuchet MS"/>
                <a:cs typeface="Trebuchet MS"/>
              </a:rPr>
              <a:t>improved</a:t>
            </a:r>
            <a:r>
              <a:rPr sz="2900" spc="-145" dirty="0">
                <a:latin typeface="Trebuchet MS"/>
                <a:cs typeface="Trebuchet MS"/>
              </a:rPr>
              <a:t> </a:t>
            </a:r>
            <a:r>
              <a:rPr sz="2900" spc="80" dirty="0">
                <a:latin typeface="Trebuchet MS"/>
                <a:cs typeface="Trebuchet MS"/>
              </a:rPr>
              <a:t>socialisation</a:t>
            </a:r>
            <a:r>
              <a:rPr sz="2900" spc="-204" dirty="0">
                <a:latin typeface="Trebuchet MS"/>
                <a:cs typeface="Trebuchet MS"/>
              </a:rPr>
              <a:t> </a:t>
            </a:r>
            <a:r>
              <a:rPr sz="2900" spc="180" dirty="0">
                <a:latin typeface="Trebuchet MS"/>
                <a:cs typeface="Trebuchet MS"/>
              </a:rPr>
              <a:t>among</a:t>
            </a:r>
            <a:r>
              <a:rPr sz="2900" spc="-55" dirty="0">
                <a:latin typeface="Trebuchet MS"/>
                <a:cs typeface="Trebuchet MS"/>
              </a:rPr>
              <a:t> </a:t>
            </a:r>
            <a:r>
              <a:rPr sz="2900" spc="90" dirty="0">
                <a:latin typeface="Trebuchet MS"/>
                <a:cs typeface="Trebuchet MS"/>
              </a:rPr>
              <a:t>children </a:t>
            </a:r>
            <a:r>
              <a:rPr sz="2900" spc="-86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be</a:t>
            </a:r>
            <a:r>
              <a:rPr sz="2900" spc="125" dirty="0">
                <a:latin typeface="Trebuchet MS"/>
                <a:cs typeface="Trebuchet MS"/>
              </a:rPr>
              <a:t>l</a:t>
            </a:r>
            <a:r>
              <a:rPr sz="2900" spc="130" dirty="0">
                <a:latin typeface="Trebuchet MS"/>
                <a:cs typeface="Trebuchet MS"/>
              </a:rPr>
              <a:t>o</a:t>
            </a:r>
            <a:r>
              <a:rPr sz="2900" spc="125" dirty="0">
                <a:latin typeface="Trebuchet MS"/>
                <a:cs typeface="Trebuchet MS"/>
              </a:rPr>
              <a:t>ng</a:t>
            </a:r>
            <a:r>
              <a:rPr sz="2900" spc="130" dirty="0">
                <a:latin typeface="Trebuchet MS"/>
                <a:cs typeface="Trebuchet MS"/>
              </a:rPr>
              <a:t>i</a:t>
            </a:r>
            <a:r>
              <a:rPr sz="2900" spc="125" dirty="0">
                <a:latin typeface="Trebuchet MS"/>
                <a:cs typeface="Trebuchet MS"/>
              </a:rPr>
              <a:t>n</a:t>
            </a:r>
            <a:r>
              <a:rPr sz="2900" dirty="0">
                <a:latin typeface="Trebuchet MS"/>
                <a:cs typeface="Trebuchet MS"/>
              </a:rPr>
              <a:t>g</a:t>
            </a:r>
            <a:r>
              <a:rPr sz="2900" spc="-120" dirty="0">
                <a:latin typeface="Trebuchet MS"/>
                <a:cs typeface="Trebuchet MS"/>
              </a:rPr>
              <a:t> </a:t>
            </a:r>
            <a:r>
              <a:rPr sz="2900" spc="60" dirty="0">
                <a:latin typeface="Trebuchet MS"/>
                <a:cs typeface="Trebuchet MS"/>
              </a:rPr>
              <a:t>t</a:t>
            </a:r>
            <a:r>
              <a:rPr sz="2900" dirty="0">
                <a:latin typeface="Trebuchet MS"/>
                <a:cs typeface="Trebuchet MS"/>
              </a:rPr>
              <a:t>o</a:t>
            </a:r>
            <a:r>
              <a:rPr sz="2900" spc="-265" dirty="0">
                <a:latin typeface="Trebuchet MS"/>
                <a:cs typeface="Trebuchet MS"/>
              </a:rPr>
              <a:t> </a:t>
            </a:r>
            <a:r>
              <a:rPr sz="2900" spc="-15" dirty="0">
                <a:latin typeface="Trebuchet MS"/>
                <a:cs typeface="Trebuchet MS"/>
              </a:rPr>
              <a:t>al</a:t>
            </a:r>
            <a:r>
              <a:rPr sz="2900" dirty="0">
                <a:latin typeface="Trebuchet MS"/>
                <a:cs typeface="Trebuchet MS"/>
              </a:rPr>
              <a:t>l</a:t>
            </a:r>
            <a:r>
              <a:rPr sz="2900" spc="-320" dirty="0">
                <a:latin typeface="Trebuchet MS"/>
                <a:cs typeface="Trebuchet MS"/>
              </a:rPr>
              <a:t> </a:t>
            </a:r>
            <a:r>
              <a:rPr sz="2900" spc="95" dirty="0">
                <a:latin typeface="Trebuchet MS"/>
                <a:cs typeface="Trebuchet MS"/>
              </a:rPr>
              <a:t>c</a:t>
            </a:r>
            <a:r>
              <a:rPr sz="2900" spc="90" dirty="0">
                <a:latin typeface="Trebuchet MS"/>
                <a:cs typeface="Trebuchet MS"/>
              </a:rPr>
              <a:t>a</a:t>
            </a:r>
            <a:r>
              <a:rPr sz="2900" spc="95" dirty="0">
                <a:latin typeface="Trebuchet MS"/>
                <a:cs typeface="Trebuchet MS"/>
              </a:rPr>
              <a:t>st</a:t>
            </a:r>
            <a:r>
              <a:rPr sz="2900" spc="90" dirty="0">
                <a:latin typeface="Trebuchet MS"/>
                <a:cs typeface="Trebuchet MS"/>
              </a:rPr>
              <a:t>e</a:t>
            </a:r>
            <a:r>
              <a:rPr sz="2900" spc="95" dirty="0">
                <a:latin typeface="Trebuchet MS"/>
                <a:cs typeface="Trebuchet MS"/>
              </a:rPr>
              <a:t>s</a:t>
            </a:r>
            <a:r>
              <a:rPr sz="2900" dirty="0"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  <a:p>
            <a:pPr marL="317500" indent="-305435">
              <a:lnSpc>
                <a:spcPts val="3375"/>
              </a:lnSpc>
              <a:buChar char="•"/>
              <a:tabLst>
                <a:tab pos="318135" algn="l"/>
              </a:tabLst>
            </a:pPr>
            <a:r>
              <a:rPr sz="2900" spc="160" dirty="0">
                <a:latin typeface="Trebuchet MS"/>
                <a:cs typeface="Trebuchet MS"/>
              </a:rPr>
              <a:t>addressing</a:t>
            </a:r>
            <a:r>
              <a:rPr sz="2900" spc="-215" dirty="0">
                <a:latin typeface="Trebuchet MS"/>
                <a:cs typeface="Trebuchet MS"/>
              </a:rPr>
              <a:t> </a:t>
            </a:r>
            <a:r>
              <a:rPr sz="2900" spc="114" dirty="0">
                <a:latin typeface="Trebuchet MS"/>
                <a:cs typeface="Trebuchet MS"/>
              </a:rPr>
              <a:t>malnutrition</a:t>
            </a:r>
            <a:endParaRPr sz="2900">
              <a:latin typeface="Trebuchet MS"/>
              <a:cs typeface="Trebuchet MS"/>
            </a:endParaRPr>
          </a:p>
          <a:p>
            <a:pPr marL="317500" marR="273050" indent="-305435">
              <a:lnSpc>
                <a:spcPct val="77900"/>
              </a:lnSpc>
              <a:spcBef>
                <a:spcPts val="730"/>
              </a:spcBef>
              <a:buChar char="•"/>
              <a:tabLst>
                <a:tab pos="318135" algn="l"/>
              </a:tabLst>
            </a:pPr>
            <a:r>
              <a:rPr sz="2900" spc="80" dirty="0">
                <a:latin typeface="Trebuchet MS"/>
                <a:cs typeface="Trebuchet MS"/>
              </a:rPr>
              <a:t>s</a:t>
            </a:r>
            <a:r>
              <a:rPr sz="2900" spc="85" dirty="0">
                <a:latin typeface="Trebuchet MS"/>
                <a:cs typeface="Trebuchet MS"/>
              </a:rPr>
              <a:t>oc</a:t>
            </a:r>
            <a:r>
              <a:rPr sz="2900" spc="80" dirty="0">
                <a:latin typeface="Trebuchet MS"/>
                <a:cs typeface="Trebuchet MS"/>
              </a:rPr>
              <a:t>ia</a:t>
            </a:r>
            <a:r>
              <a:rPr sz="2900" dirty="0">
                <a:latin typeface="Trebuchet MS"/>
                <a:cs typeface="Trebuchet MS"/>
              </a:rPr>
              <a:t>l</a:t>
            </a:r>
            <a:r>
              <a:rPr sz="2900" spc="-235" dirty="0">
                <a:latin typeface="Trebuchet MS"/>
                <a:cs typeface="Trebuchet MS"/>
              </a:rPr>
              <a:t> </a:t>
            </a:r>
            <a:r>
              <a:rPr sz="2900" spc="155" dirty="0">
                <a:latin typeface="Trebuchet MS"/>
                <a:cs typeface="Trebuchet MS"/>
              </a:rPr>
              <a:t>empo</a:t>
            </a:r>
            <a:r>
              <a:rPr sz="2900" spc="150" dirty="0">
                <a:latin typeface="Trebuchet MS"/>
                <a:cs typeface="Trebuchet MS"/>
              </a:rPr>
              <a:t>w</a:t>
            </a:r>
            <a:r>
              <a:rPr sz="2900" spc="155" dirty="0">
                <a:latin typeface="Trebuchet MS"/>
                <a:cs typeface="Trebuchet MS"/>
              </a:rPr>
              <a:t>e</a:t>
            </a:r>
            <a:r>
              <a:rPr sz="2900" spc="150" dirty="0">
                <a:latin typeface="Trebuchet MS"/>
                <a:cs typeface="Trebuchet MS"/>
              </a:rPr>
              <a:t>r</a:t>
            </a:r>
            <a:r>
              <a:rPr sz="2900" spc="155" dirty="0">
                <a:latin typeface="Trebuchet MS"/>
                <a:cs typeface="Trebuchet MS"/>
              </a:rPr>
              <a:t>me</a:t>
            </a:r>
            <a:r>
              <a:rPr sz="2900" spc="150" dirty="0">
                <a:latin typeface="Trebuchet MS"/>
                <a:cs typeface="Trebuchet MS"/>
              </a:rPr>
              <a:t>n</a:t>
            </a:r>
            <a:r>
              <a:rPr sz="2900" dirty="0">
                <a:latin typeface="Trebuchet MS"/>
                <a:cs typeface="Trebuchet MS"/>
              </a:rPr>
              <a:t>t</a:t>
            </a:r>
            <a:r>
              <a:rPr sz="2900" spc="-60" dirty="0">
                <a:latin typeface="Trebuchet MS"/>
                <a:cs typeface="Trebuchet MS"/>
              </a:rPr>
              <a:t> </a:t>
            </a:r>
            <a:r>
              <a:rPr sz="2900" spc="225" dirty="0">
                <a:latin typeface="Trebuchet MS"/>
                <a:cs typeface="Trebuchet MS"/>
              </a:rPr>
              <a:t>thr</a:t>
            </a:r>
            <a:r>
              <a:rPr sz="2900" spc="229" dirty="0">
                <a:latin typeface="Trebuchet MS"/>
                <a:cs typeface="Trebuchet MS"/>
              </a:rPr>
              <a:t>o</a:t>
            </a:r>
            <a:r>
              <a:rPr sz="2900" spc="225" dirty="0">
                <a:latin typeface="Trebuchet MS"/>
                <a:cs typeface="Trebuchet MS"/>
              </a:rPr>
              <a:t>u</a:t>
            </a:r>
            <a:r>
              <a:rPr sz="2900" spc="220" dirty="0">
                <a:latin typeface="Trebuchet MS"/>
                <a:cs typeface="Trebuchet MS"/>
              </a:rPr>
              <a:t>g</a:t>
            </a:r>
            <a:r>
              <a:rPr sz="2900" dirty="0">
                <a:latin typeface="Trebuchet MS"/>
                <a:cs typeface="Trebuchet MS"/>
              </a:rPr>
              <a:t>h</a:t>
            </a:r>
            <a:r>
              <a:rPr sz="2900" spc="-5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pro</a:t>
            </a:r>
            <a:r>
              <a:rPr sz="2900" spc="125" dirty="0">
                <a:latin typeface="Trebuchet MS"/>
                <a:cs typeface="Trebuchet MS"/>
              </a:rPr>
              <a:t>v</a:t>
            </a:r>
            <a:r>
              <a:rPr sz="2900" spc="114" dirty="0">
                <a:latin typeface="Trebuchet MS"/>
                <a:cs typeface="Trebuchet MS"/>
              </a:rPr>
              <a:t>i</a:t>
            </a:r>
            <a:r>
              <a:rPr sz="2900" spc="130" dirty="0">
                <a:latin typeface="Trebuchet MS"/>
                <a:cs typeface="Trebuchet MS"/>
              </a:rPr>
              <a:t>s</a:t>
            </a:r>
            <a:r>
              <a:rPr sz="2900" spc="114" dirty="0">
                <a:latin typeface="Trebuchet MS"/>
                <a:cs typeface="Trebuchet MS"/>
              </a:rPr>
              <a:t>i</a:t>
            </a:r>
            <a:r>
              <a:rPr sz="2900" spc="120" dirty="0">
                <a:latin typeface="Trebuchet MS"/>
                <a:cs typeface="Trebuchet MS"/>
              </a:rPr>
              <a:t>o</a:t>
            </a:r>
            <a:r>
              <a:rPr sz="2900" dirty="0">
                <a:latin typeface="Trebuchet MS"/>
                <a:cs typeface="Trebuchet MS"/>
              </a:rPr>
              <a:t>n</a:t>
            </a:r>
            <a:r>
              <a:rPr sz="2900" spc="-160" dirty="0">
                <a:latin typeface="Trebuchet MS"/>
                <a:cs typeface="Trebuchet MS"/>
              </a:rPr>
              <a:t> </a:t>
            </a:r>
            <a:r>
              <a:rPr sz="2900" spc="130" dirty="0">
                <a:latin typeface="Trebuchet MS"/>
                <a:cs typeface="Trebuchet MS"/>
              </a:rPr>
              <a:t>o</a:t>
            </a:r>
            <a:r>
              <a:rPr sz="2900" dirty="0">
                <a:latin typeface="Trebuchet MS"/>
                <a:cs typeface="Trebuchet MS"/>
              </a:rPr>
              <a:t>f  </a:t>
            </a:r>
            <a:r>
              <a:rPr sz="2900" spc="105" dirty="0">
                <a:latin typeface="Trebuchet MS"/>
                <a:cs typeface="Trebuchet MS"/>
              </a:rPr>
              <a:t>employment</a:t>
            </a:r>
            <a:r>
              <a:rPr sz="2900" spc="250" dirty="0">
                <a:latin typeface="Trebuchet MS"/>
                <a:cs typeface="Trebuchet MS"/>
              </a:rPr>
              <a:t> </a:t>
            </a:r>
            <a:r>
              <a:rPr sz="2900" spc="95" dirty="0">
                <a:latin typeface="Trebuchet MS"/>
                <a:cs typeface="Trebuchet MS"/>
              </a:rPr>
              <a:t>towomen.</a:t>
            </a:r>
            <a:endParaRPr sz="2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297" y="440512"/>
            <a:ext cx="6764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65" dirty="0"/>
              <a:t>Nu</a:t>
            </a:r>
            <a:r>
              <a:rPr sz="4400" spc="160" dirty="0"/>
              <a:t>triti</a:t>
            </a:r>
            <a:r>
              <a:rPr sz="4400" spc="155" dirty="0"/>
              <a:t>o</a:t>
            </a:r>
            <a:r>
              <a:rPr sz="4400" spc="165" dirty="0"/>
              <a:t>n</a:t>
            </a:r>
            <a:r>
              <a:rPr sz="4400" spc="150" dirty="0"/>
              <a:t>a</a:t>
            </a:r>
            <a:r>
              <a:rPr sz="4400" dirty="0"/>
              <a:t>l</a:t>
            </a:r>
            <a:r>
              <a:rPr sz="4400" spc="-240" dirty="0"/>
              <a:t> </a:t>
            </a:r>
            <a:r>
              <a:rPr sz="4400" spc="190" dirty="0"/>
              <a:t>c</a:t>
            </a:r>
            <a:r>
              <a:rPr sz="4400" spc="240" dirty="0"/>
              <a:t>o</a:t>
            </a:r>
            <a:r>
              <a:rPr sz="4400" spc="200" dirty="0"/>
              <a:t>n</a:t>
            </a:r>
            <a:r>
              <a:rPr sz="4400" spc="185" dirty="0"/>
              <a:t>t</a:t>
            </a:r>
            <a:r>
              <a:rPr sz="4400" spc="235" dirty="0"/>
              <a:t>e</a:t>
            </a:r>
            <a:r>
              <a:rPr sz="4400" spc="200" dirty="0"/>
              <a:t>n</a:t>
            </a:r>
            <a:r>
              <a:rPr sz="4400" dirty="0"/>
              <a:t>t</a:t>
            </a:r>
            <a:r>
              <a:rPr sz="4400" spc="-145" dirty="0"/>
              <a:t> </a:t>
            </a:r>
            <a:r>
              <a:rPr sz="4400" spc="220" dirty="0"/>
              <a:t>o</a:t>
            </a:r>
            <a:r>
              <a:rPr sz="4400" dirty="0"/>
              <a:t>f</a:t>
            </a:r>
            <a:r>
              <a:rPr sz="4400" spc="-265" dirty="0"/>
              <a:t> </a:t>
            </a:r>
            <a:r>
              <a:rPr sz="4400" spc="150" dirty="0"/>
              <a:t>MD</a:t>
            </a:r>
            <a:r>
              <a:rPr sz="4400" spc="5" dirty="0"/>
              <a:t>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1180" y="1486916"/>
            <a:ext cx="7988934" cy="396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30835">
              <a:lnSpc>
                <a:spcPts val="3304"/>
              </a:lnSpc>
              <a:spcBef>
                <a:spcPts val="95"/>
              </a:spcBef>
              <a:buChar char="•"/>
              <a:tabLst>
                <a:tab pos="343535" algn="l"/>
              </a:tabLst>
            </a:pPr>
            <a:r>
              <a:rPr sz="3100" spc="130" dirty="0">
                <a:latin typeface="Trebuchet MS"/>
                <a:cs typeface="Trebuchet MS"/>
              </a:rPr>
              <a:t>According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35" dirty="0">
                <a:latin typeface="Trebuchet MS"/>
                <a:cs typeface="Trebuchet MS"/>
              </a:rPr>
              <a:t>to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MHRD’s</a:t>
            </a:r>
            <a:r>
              <a:rPr sz="3100" spc="-380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notice,</a:t>
            </a:r>
            <a:r>
              <a:rPr sz="3100" spc="-215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dated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70" dirty="0">
                <a:latin typeface="Trebuchet MS"/>
                <a:cs typeface="Trebuchet MS"/>
              </a:rPr>
              <a:t>June</a:t>
            </a:r>
            <a:endParaRPr sz="3100">
              <a:latin typeface="Trebuchet MS"/>
              <a:cs typeface="Trebuchet MS"/>
            </a:endParaRPr>
          </a:p>
          <a:p>
            <a:pPr marL="342900" marR="764540">
              <a:lnSpc>
                <a:spcPct val="75800"/>
              </a:lnSpc>
              <a:spcBef>
                <a:spcPts val="484"/>
              </a:spcBef>
            </a:pPr>
            <a:r>
              <a:rPr sz="3100" spc="-180" dirty="0">
                <a:latin typeface="Trebuchet MS"/>
                <a:cs typeface="Trebuchet MS"/>
              </a:rPr>
              <a:t>24</a:t>
            </a:r>
            <a:r>
              <a:rPr sz="3100" spc="-5" dirty="0">
                <a:latin typeface="Trebuchet MS"/>
                <a:cs typeface="Trebuchet MS"/>
              </a:rPr>
              <a:t>,</a:t>
            </a:r>
            <a:r>
              <a:rPr sz="3100" spc="-465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2019</a:t>
            </a:r>
            <a:r>
              <a:rPr sz="3100" spc="-5" dirty="0">
                <a:latin typeface="Trebuchet MS"/>
                <a:cs typeface="Trebuchet MS"/>
              </a:rPr>
              <a:t>,</a:t>
            </a:r>
            <a:r>
              <a:rPr sz="3100" spc="-509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th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spc="-185" dirty="0">
                <a:latin typeface="Trebuchet MS"/>
                <a:cs typeface="Trebuchet MS"/>
              </a:rPr>
              <a:t> </a:t>
            </a:r>
            <a:r>
              <a:rPr sz="3100" spc="220" dirty="0">
                <a:latin typeface="Trebuchet MS"/>
                <a:cs typeface="Trebuchet MS"/>
              </a:rPr>
              <a:t>cu</a:t>
            </a:r>
            <a:r>
              <a:rPr sz="3100" spc="215" dirty="0">
                <a:latin typeface="Trebuchet MS"/>
                <a:cs typeface="Trebuchet MS"/>
              </a:rPr>
              <a:t>rr</a:t>
            </a:r>
            <a:r>
              <a:rPr sz="3100" spc="220" dirty="0">
                <a:latin typeface="Trebuchet MS"/>
                <a:cs typeface="Trebuchet MS"/>
              </a:rPr>
              <a:t>en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145" dirty="0">
                <a:latin typeface="Trebuchet MS"/>
                <a:cs typeface="Trebuchet MS"/>
              </a:rPr>
              <a:t>c</a:t>
            </a:r>
            <a:r>
              <a:rPr sz="3100" spc="140" dirty="0">
                <a:latin typeface="Trebuchet MS"/>
                <a:cs typeface="Trebuchet MS"/>
              </a:rPr>
              <a:t>oo</a:t>
            </a:r>
            <a:r>
              <a:rPr sz="3100" spc="145" dirty="0">
                <a:latin typeface="Trebuchet MS"/>
                <a:cs typeface="Trebuchet MS"/>
              </a:rPr>
              <a:t>k</a:t>
            </a:r>
            <a:r>
              <a:rPr sz="3100" spc="150" dirty="0">
                <a:latin typeface="Trebuchet MS"/>
                <a:cs typeface="Trebuchet MS"/>
              </a:rPr>
              <a:t>i</a:t>
            </a:r>
            <a:r>
              <a:rPr sz="3100" spc="145" dirty="0">
                <a:latin typeface="Trebuchet MS"/>
                <a:cs typeface="Trebuchet MS"/>
              </a:rPr>
              <a:t>n</a:t>
            </a:r>
            <a:r>
              <a:rPr sz="3100" spc="-5" dirty="0">
                <a:latin typeface="Trebuchet MS"/>
                <a:cs typeface="Trebuchet MS"/>
              </a:rPr>
              <a:t>g</a:t>
            </a:r>
            <a:r>
              <a:rPr sz="3100" spc="-155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c</a:t>
            </a:r>
            <a:r>
              <a:rPr sz="3100" spc="150" dirty="0">
                <a:latin typeface="Trebuchet MS"/>
                <a:cs typeface="Trebuchet MS"/>
              </a:rPr>
              <a:t>os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185" dirty="0">
                <a:latin typeface="Trebuchet MS"/>
                <a:cs typeface="Trebuchet MS"/>
              </a:rPr>
              <a:t>pe</a:t>
            </a:r>
            <a:r>
              <a:rPr sz="3100" spc="-5" dirty="0">
                <a:latin typeface="Trebuchet MS"/>
                <a:cs typeface="Trebuchet MS"/>
              </a:rPr>
              <a:t>r  </a:t>
            </a:r>
            <a:r>
              <a:rPr sz="3100" spc="40" dirty="0">
                <a:latin typeface="Trebuchet MS"/>
                <a:cs typeface="Trebuchet MS"/>
              </a:rPr>
              <a:t>chi</a:t>
            </a:r>
            <a:r>
              <a:rPr sz="3100" spc="35" dirty="0">
                <a:latin typeface="Trebuchet MS"/>
                <a:cs typeface="Trebuchet MS"/>
              </a:rPr>
              <a:t>l</a:t>
            </a:r>
            <a:r>
              <a:rPr sz="3100" spc="-5" dirty="0">
                <a:latin typeface="Trebuchet MS"/>
                <a:cs typeface="Trebuchet MS"/>
              </a:rPr>
              <a:t>d</a:t>
            </a:r>
            <a:r>
              <a:rPr sz="3100" spc="-245" dirty="0">
                <a:latin typeface="Trebuchet MS"/>
                <a:cs typeface="Trebuchet MS"/>
              </a:rPr>
              <a:t> </a:t>
            </a:r>
            <a:r>
              <a:rPr sz="3100" spc="185" dirty="0">
                <a:latin typeface="Trebuchet MS"/>
                <a:cs typeface="Trebuchet MS"/>
              </a:rPr>
              <a:t>pe</a:t>
            </a:r>
            <a:r>
              <a:rPr sz="3100" spc="-5" dirty="0">
                <a:latin typeface="Trebuchet MS"/>
                <a:cs typeface="Trebuchet MS"/>
              </a:rPr>
              <a:t>r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254" dirty="0">
                <a:latin typeface="Trebuchet MS"/>
                <a:cs typeface="Trebuchet MS"/>
              </a:rPr>
              <a:t>d</a:t>
            </a:r>
            <a:r>
              <a:rPr sz="3100" spc="260" dirty="0">
                <a:latin typeface="Trebuchet MS"/>
                <a:cs typeface="Trebuchet MS"/>
              </a:rPr>
              <a:t>a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10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spc="-280" dirty="0">
                <a:latin typeface="Trebuchet MS"/>
                <a:cs typeface="Trebuchet MS"/>
              </a:rPr>
              <a:t> </a:t>
            </a:r>
            <a:r>
              <a:rPr sz="3200" i="1" spc="-114" dirty="0">
                <a:latin typeface="Trebuchet MS"/>
                <a:cs typeface="Trebuchet MS"/>
              </a:rPr>
              <a:t>R</a:t>
            </a:r>
            <a:r>
              <a:rPr sz="3200" i="1" spc="-110" dirty="0">
                <a:latin typeface="Trebuchet MS"/>
                <a:cs typeface="Trebuchet MS"/>
              </a:rPr>
              <a:t>s</a:t>
            </a:r>
            <a:r>
              <a:rPr sz="3200" i="1" dirty="0">
                <a:latin typeface="Trebuchet MS"/>
                <a:cs typeface="Trebuchet MS"/>
              </a:rPr>
              <a:t>.</a:t>
            </a:r>
            <a:r>
              <a:rPr sz="3200" i="1" spc="-459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4</a:t>
            </a:r>
            <a:r>
              <a:rPr sz="3100" spc="-100" dirty="0">
                <a:latin typeface="Trebuchet MS"/>
                <a:cs typeface="Trebuchet MS"/>
              </a:rPr>
              <a:t>.</a:t>
            </a:r>
            <a:r>
              <a:rPr sz="3100" spc="-110" dirty="0">
                <a:latin typeface="Trebuchet MS"/>
                <a:cs typeface="Trebuchet MS"/>
              </a:rPr>
              <a:t>4</a:t>
            </a:r>
            <a:r>
              <a:rPr sz="3100" spc="-5" dirty="0">
                <a:latin typeface="Trebuchet MS"/>
                <a:cs typeface="Trebuchet MS"/>
              </a:rPr>
              <a:t>8</a:t>
            </a:r>
            <a:r>
              <a:rPr sz="3100" spc="-420" dirty="0">
                <a:latin typeface="Trebuchet MS"/>
                <a:cs typeface="Trebuchet MS"/>
              </a:rPr>
              <a:t> </a:t>
            </a:r>
            <a:r>
              <a:rPr sz="3100" spc="215" dirty="0">
                <a:latin typeface="Trebuchet MS"/>
                <a:cs typeface="Trebuchet MS"/>
              </a:rPr>
              <a:t>fo</a:t>
            </a:r>
            <a:r>
              <a:rPr sz="3100" spc="-5" dirty="0">
                <a:latin typeface="Trebuchet MS"/>
                <a:cs typeface="Trebuchet MS"/>
              </a:rPr>
              <a:t>r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p</a:t>
            </a:r>
            <a:r>
              <a:rPr sz="3100" spc="190" dirty="0">
                <a:latin typeface="Trebuchet MS"/>
                <a:cs typeface="Trebuchet MS"/>
              </a:rPr>
              <a:t>r</a:t>
            </a:r>
            <a:r>
              <a:rPr sz="3100" spc="200" dirty="0">
                <a:latin typeface="Trebuchet MS"/>
                <a:cs typeface="Trebuchet MS"/>
              </a:rPr>
              <a:t>i</a:t>
            </a:r>
            <a:r>
              <a:rPr sz="3100" spc="190" dirty="0">
                <a:latin typeface="Trebuchet MS"/>
                <a:cs typeface="Trebuchet MS"/>
              </a:rPr>
              <a:t>m</a:t>
            </a:r>
            <a:r>
              <a:rPr sz="3100" spc="200" dirty="0">
                <a:latin typeface="Trebuchet MS"/>
                <a:cs typeface="Trebuchet MS"/>
              </a:rPr>
              <a:t>a</a:t>
            </a:r>
            <a:r>
              <a:rPr sz="3100" spc="190" dirty="0">
                <a:latin typeface="Trebuchet MS"/>
                <a:cs typeface="Trebuchet MS"/>
              </a:rPr>
              <a:t>r</a:t>
            </a:r>
            <a:r>
              <a:rPr sz="3100" spc="-5" dirty="0">
                <a:latin typeface="Trebuchet MS"/>
                <a:cs typeface="Trebuchet MS"/>
              </a:rPr>
              <a:t>y</a:t>
            </a:r>
            <a:endParaRPr sz="3100">
              <a:latin typeface="Trebuchet MS"/>
              <a:cs typeface="Trebuchet MS"/>
            </a:endParaRPr>
          </a:p>
          <a:p>
            <a:pPr marL="342900">
              <a:lnSpc>
                <a:spcPts val="3285"/>
              </a:lnSpc>
            </a:pPr>
            <a:r>
              <a:rPr sz="3100" spc="185" dirty="0">
                <a:latin typeface="Trebuchet MS"/>
                <a:cs typeface="Trebuchet MS"/>
              </a:rPr>
              <a:t>and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200" i="1" spc="-75" dirty="0">
                <a:latin typeface="Trebuchet MS"/>
                <a:cs typeface="Trebuchet MS"/>
              </a:rPr>
              <a:t>Rs.</a:t>
            </a:r>
            <a:r>
              <a:rPr sz="3200" i="1" spc="-45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6.71</a:t>
            </a:r>
            <a:r>
              <a:rPr sz="3100" spc="-565" dirty="0">
                <a:latin typeface="Trebuchet MS"/>
                <a:cs typeface="Trebuchet MS"/>
              </a:rPr>
              <a:t> </a:t>
            </a:r>
            <a:r>
              <a:rPr sz="3100" spc="140" dirty="0">
                <a:latin typeface="Trebuchet MS"/>
                <a:cs typeface="Trebuchet MS"/>
              </a:rPr>
              <a:t>for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upper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165" dirty="0">
                <a:latin typeface="Trebuchet MS"/>
                <a:cs typeface="Trebuchet MS"/>
              </a:rPr>
              <a:t>primary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children.</a:t>
            </a:r>
            <a:endParaRPr sz="3100">
              <a:latin typeface="Trebuchet MS"/>
              <a:cs typeface="Trebuchet MS"/>
            </a:endParaRPr>
          </a:p>
          <a:p>
            <a:pPr marL="342900" indent="-330835">
              <a:lnSpc>
                <a:spcPts val="3304"/>
              </a:lnSpc>
              <a:buChar char="•"/>
              <a:tabLst>
                <a:tab pos="343535" algn="l"/>
              </a:tabLst>
            </a:pPr>
            <a:r>
              <a:rPr sz="3100" spc="145" dirty="0">
                <a:latin typeface="Trebuchet MS"/>
                <a:cs typeface="Trebuchet MS"/>
              </a:rPr>
              <a:t>A</a:t>
            </a:r>
            <a:r>
              <a:rPr sz="3100" spc="150" dirty="0">
                <a:latin typeface="Trebuchet MS"/>
                <a:cs typeface="Trebuchet MS"/>
              </a:rPr>
              <a:t>cc</a:t>
            </a:r>
            <a:r>
              <a:rPr sz="3100" spc="140" dirty="0">
                <a:latin typeface="Trebuchet MS"/>
                <a:cs typeface="Trebuchet MS"/>
              </a:rPr>
              <a:t>or</a:t>
            </a:r>
            <a:r>
              <a:rPr sz="3100" spc="150" dirty="0">
                <a:latin typeface="Trebuchet MS"/>
                <a:cs typeface="Trebuchet MS"/>
              </a:rPr>
              <a:t>di</a:t>
            </a:r>
            <a:r>
              <a:rPr sz="3100" spc="145" dirty="0">
                <a:latin typeface="Trebuchet MS"/>
                <a:cs typeface="Trebuchet MS"/>
              </a:rPr>
              <a:t>n</a:t>
            </a:r>
            <a:r>
              <a:rPr sz="3100" spc="-5" dirty="0">
                <a:latin typeface="Trebuchet MS"/>
                <a:cs typeface="Trebuchet MS"/>
              </a:rPr>
              <a:t>g</a:t>
            </a:r>
            <a:r>
              <a:rPr sz="3100" spc="380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o</a:t>
            </a:r>
            <a:r>
              <a:rPr sz="3100" spc="16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MHRD</a:t>
            </a:r>
            <a:r>
              <a:rPr sz="3100" spc="-5" dirty="0">
                <a:latin typeface="Trebuchet MS"/>
                <a:cs typeface="Trebuchet MS"/>
              </a:rPr>
              <a:t>,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th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spc="300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c</a:t>
            </a:r>
            <a:r>
              <a:rPr sz="3100" spc="95" dirty="0">
                <a:latin typeface="Trebuchet MS"/>
                <a:cs typeface="Trebuchet MS"/>
              </a:rPr>
              <a:t>h</a:t>
            </a:r>
            <a:r>
              <a:rPr sz="3100" spc="105" dirty="0">
                <a:latin typeface="Trebuchet MS"/>
                <a:cs typeface="Trebuchet MS"/>
              </a:rPr>
              <a:t>i</a:t>
            </a:r>
            <a:r>
              <a:rPr sz="3100" spc="95" dirty="0">
                <a:latin typeface="Trebuchet MS"/>
                <a:cs typeface="Trebuchet MS"/>
              </a:rPr>
              <a:t>l</a:t>
            </a:r>
            <a:r>
              <a:rPr sz="3100" spc="100" dirty="0">
                <a:latin typeface="Trebuchet MS"/>
                <a:cs typeface="Trebuchet MS"/>
              </a:rPr>
              <a:t>d</a:t>
            </a:r>
            <a:r>
              <a:rPr sz="3100" spc="95" dirty="0">
                <a:latin typeface="Trebuchet MS"/>
                <a:cs typeface="Trebuchet MS"/>
              </a:rPr>
              <a:t>r</a:t>
            </a:r>
            <a:r>
              <a:rPr sz="3100" spc="100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n</a:t>
            </a:r>
            <a:r>
              <a:rPr sz="3100" spc="30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n</a:t>
            </a:r>
            <a:endParaRPr sz="3100">
              <a:latin typeface="Trebuchet MS"/>
              <a:cs typeface="Trebuchet MS"/>
            </a:endParaRPr>
          </a:p>
          <a:p>
            <a:pPr marL="342900" marR="5080">
              <a:lnSpc>
                <a:spcPct val="78100"/>
              </a:lnSpc>
              <a:spcBef>
                <a:spcPts val="405"/>
              </a:spcBef>
              <a:tabLst>
                <a:tab pos="3646170" algn="l"/>
                <a:tab pos="6520815" algn="l"/>
              </a:tabLst>
            </a:pPr>
            <a:r>
              <a:rPr sz="3100" spc="165" dirty="0">
                <a:latin typeface="Trebuchet MS"/>
                <a:cs typeface="Trebuchet MS"/>
              </a:rPr>
              <a:t>primary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school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85" dirty="0">
                <a:latin typeface="Trebuchet MS"/>
                <a:cs typeface="Trebuchet MS"/>
              </a:rPr>
              <a:t>must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be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provided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with</a:t>
            </a:r>
            <a:r>
              <a:rPr sz="3100" spc="-245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at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least</a:t>
            </a:r>
            <a:r>
              <a:rPr sz="3100" spc="26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450</a:t>
            </a:r>
            <a:r>
              <a:rPr sz="3100" spc="45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calories</a:t>
            </a:r>
            <a:r>
              <a:rPr sz="3100" spc="29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with</a:t>
            </a:r>
            <a:r>
              <a:rPr sz="3100" spc="210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12</a:t>
            </a:r>
            <a:r>
              <a:rPr sz="3100" spc="-620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grams	</a:t>
            </a:r>
            <a:r>
              <a:rPr sz="3100" spc="85" dirty="0">
                <a:latin typeface="Trebuchet MS"/>
                <a:cs typeface="Trebuchet MS"/>
              </a:rPr>
              <a:t>of </a:t>
            </a:r>
            <a:r>
              <a:rPr sz="3100" spc="90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protein</a:t>
            </a:r>
            <a:r>
              <a:rPr sz="3100" spc="390" dirty="0">
                <a:latin typeface="Trebuchet MS"/>
                <a:cs typeface="Trebuchet MS"/>
              </a:rPr>
              <a:t> </a:t>
            </a:r>
            <a:r>
              <a:rPr sz="3100" spc="215" dirty="0">
                <a:latin typeface="Trebuchet MS"/>
                <a:cs typeface="Trebuchet MS"/>
              </a:rPr>
              <a:t>through	</a:t>
            </a:r>
            <a:r>
              <a:rPr sz="3100" spc="60" dirty="0">
                <a:latin typeface="Trebuchet MS"/>
                <a:cs typeface="Trebuchet MS"/>
              </a:rPr>
              <a:t>MDM</a:t>
            </a:r>
            <a:r>
              <a:rPr sz="3100" spc="225" dirty="0">
                <a:latin typeface="Trebuchet MS"/>
                <a:cs typeface="Trebuchet MS"/>
              </a:rPr>
              <a:t> </a:t>
            </a:r>
            <a:r>
              <a:rPr sz="3100" spc="30" dirty="0">
                <a:latin typeface="Trebuchet MS"/>
                <a:cs typeface="Trebuchet MS"/>
              </a:rPr>
              <a:t>while</a:t>
            </a:r>
            <a:r>
              <a:rPr sz="3100" spc="145" dirty="0">
                <a:latin typeface="Trebuchet MS"/>
                <a:cs typeface="Trebuchet MS"/>
              </a:rPr>
              <a:t> </a:t>
            </a:r>
            <a:r>
              <a:rPr sz="3100" spc="80" dirty="0">
                <a:latin typeface="Trebuchet MS"/>
                <a:cs typeface="Trebuchet MS"/>
              </a:rPr>
              <a:t>the</a:t>
            </a:r>
            <a:endParaRPr sz="3100">
              <a:latin typeface="Trebuchet MS"/>
              <a:cs typeface="Trebuchet MS"/>
            </a:endParaRPr>
          </a:p>
          <a:p>
            <a:pPr marL="342900" marR="400050">
              <a:lnSpc>
                <a:spcPct val="77800"/>
              </a:lnSpc>
              <a:spcBef>
                <a:spcPts val="10"/>
              </a:spcBef>
              <a:tabLst>
                <a:tab pos="2166620" algn="l"/>
                <a:tab pos="2815590" algn="l"/>
              </a:tabLst>
            </a:pPr>
            <a:r>
              <a:rPr sz="3100" spc="100" dirty="0">
                <a:latin typeface="Trebuchet MS"/>
                <a:cs typeface="Trebuchet MS"/>
              </a:rPr>
              <a:t>c</a:t>
            </a:r>
            <a:r>
              <a:rPr sz="3100" spc="95" dirty="0">
                <a:latin typeface="Trebuchet MS"/>
                <a:cs typeface="Trebuchet MS"/>
              </a:rPr>
              <a:t>h</a:t>
            </a:r>
            <a:r>
              <a:rPr sz="3100" spc="105" dirty="0">
                <a:latin typeface="Trebuchet MS"/>
                <a:cs typeface="Trebuchet MS"/>
              </a:rPr>
              <a:t>i</a:t>
            </a:r>
            <a:r>
              <a:rPr sz="3100" spc="95" dirty="0">
                <a:latin typeface="Trebuchet MS"/>
                <a:cs typeface="Trebuchet MS"/>
              </a:rPr>
              <a:t>l</a:t>
            </a:r>
            <a:r>
              <a:rPr sz="3100" spc="100" dirty="0">
                <a:latin typeface="Trebuchet MS"/>
                <a:cs typeface="Trebuchet MS"/>
              </a:rPr>
              <a:t>d</a:t>
            </a:r>
            <a:r>
              <a:rPr sz="3100" spc="95" dirty="0">
                <a:latin typeface="Trebuchet MS"/>
                <a:cs typeface="Trebuchet MS"/>
              </a:rPr>
              <a:t>r</a:t>
            </a:r>
            <a:r>
              <a:rPr sz="3100" spc="100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70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n</a:t>
            </a:r>
            <a:r>
              <a:rPr sz="3100" spc="-265" dirty="0">
                <a:latin typeface="Trebuchet MS"/>
                <a:cs typeface="Trebuchet MS"/>
              </a:rPr>
              <a:t> </a:t>
            </a:r>
            <a:r>
              <a:rPr sz="3100" spc="240" dirty="0">
                <a:latin typeface="Trebuchet MS"/>
                <a:cs typeface="Trebuchet MS"/>
              </a:rPr>
              <a:t>u</a:t>
            </a:r>
            <a:r>
              <a:rPr sz="3100" spc="245" dirty="0">
                <a:latin typeface="Trebuchet MS"/>
                <a:cs typeface="Trebuchet MS"/>
              </a:rPr>
              <a:t>ppe</a:t>
            </a:r>
            <a:r>
              <a:rPr sz="3100" spc="-5" dirty="0">
                <a:latin typeface="Trebuchet MS"/>
                <a:cs typeface="Trebuchet MS"/>
              </a:rPr>
              <a:t>r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p</a:t>
            </a:r>
            <a:r>
              <a:rPr sz="3100" spc="190" dirty="0">
                <a:latin typeface="Trebuchet MS"/>
                <a:cs typeface="Trebuchet MS"/>
              </a:rPr>
              <a:t>r</a:t>
            </a:r>
            <a:r>
              <a:rPr sz="3100" spc="200" dirty="0">
                <a:latin typeface="Trebuchet MS"/>
                <a:cs typeface="Trebuchet MS"/>
              </a:rPr>
              <a:t>i</a:t>
            </a:r>
            <a:r>
              <a:rPr sz="3100" spc="190" dirty="0">
                <a:latin typeface="Trebuchet MS"/>
                <a:cs typeface="Trebuchet MS"/>
              </a:rPr>
              <a:t>m</a:t>
            </a:r>
            <a:r>
              <a:rPr sz="3100" spc="200" dirty="0">
                <a:latin typeface="Trebuchet MS"/>
                <a:cs typeface="Trebuchet MS"/>
              </a:rPr>
              <a:t>a</a:t>
            </a:r>
            <a:r>
              <a:rPr sz="3100" spc="190" dirty="0">
                <a:latin typeface="Trebuchet MS"/>
                <a:cs typeface="Trebuchet MS"/>
              </a:rPr>
              <a:t>r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s</a:t>
            </a:r>
            <a:r>
              <a:rPr sz="3100" spc="160" dirty="0">
                <a:latin typeface="Trebuchet MS"/>
                <a:cs typeface="Trebuchet MS"/>
              </a:rPr>
              <a:t>ch</a:t>
            </a:r>
            <a:r>
              <a:rPr sz="3100" spc="150" dirty="0">
                <a:latin typeface="Trebuchet MS"/>
                <a:cs typeface="Trebuchet MS"/>
              </a:rPr>
              <a:t>oo</a:t>
            </a:r>
            <a:r>
              <a:rPr sz="3100" spc="155" dirty="0">
                <a:latin typeface="Trebuchet MS"/>
                <a:cs typeface="Trebuchet MS"/>
              </a:rPr>
              <a:t>l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g</a:t>
            </a:r>
            <a:r>
              <a:rPr sz="3100" spc="125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t  </a:t>
            </a:r>
            <a:r>
              <a:rPr sz="3100" spc="-35" dirty="0">
                <a:latin typeface="Trebuchet MS"/>
                <a:cs typeface="Trebuchet MS"/>
              </a:rPr>
              <a:t>70</a:t>
            </a:r>
            <a:r>
              <a:rPr sz="3100" spc="-5" dirty="0">
                <a:latin typeface="Trebuchet MS"/>
                <a:cs typeface="Trebuchet MS"/>
              </a:rPr>
              <a:t>0</a:t>
            </a:r>
            <a:r>
              <a:rPr sz="3100" spc="-340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ca</a:t>
            </a:r>
            <a:r>
              <a:rPr sz="3100" spc="130" dirty="0">
                <a:latin typeface="Trebuchet MS"/>
                <a:cs typeface="Trebuchet MS"/>
              </a:rPr>
              <a:t>l</a:t>
            </a:r>
            <a:r>
              <a:rPr sz="3100" spc="125" dirty="0">
                <a:latin typeface="Trebuchet MS"/>
                <a:cs typeface="Trebuchet MS"/>
              </a:rPr>
              <a:t>o</a:t>
            </a:r>
            <a:r>
              <a:rPr sz="3100" spc="130" dirty="0">
                <a:latin typeface="Trebuchet MS"/>
                <a:cs typeface="Trebuchet MS"/>
              </a:rPr>
              <a:t>r</a:t>
            </a:r>
            <a:r>
              <a:rPr sz="3100" spc="140" dirty="0">
                <a:latin typeface="Trebuchet MS"/>
                <a:cs typeface="Trebuchet MS"/>
              </a:rPr>
              <a:t>i</a:t>
            </a:r>
            <a:r>
              <a:rPr sz="3100" spc="135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75" dirty="0">
                <a:latin typeface="Trebuchet MS"/>
                <a:cs typeface="Trebuchet MS"/>
              </a:rPr>
              <a:t>w</a:t>
            </a:r>
            <a:r>
              <a:rPr sz="3100" spc="80" dirty="0">
                <a:latin typeface="Trebuchet MS"/>
                <a:cs typeface="Trebuchet MS"/>
              </a:rPr>
              <a:t>i</a:t>
            </a:r>
            <a:r>
              <a:rPr sz="3100" spc="70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h</a:t>
            </a:r>
            <a:r>
              <a:rPr sz="3100" spc="-254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2</a:t>
            </a:r>
            <a:r>
              <a:rPr sz="3100" spc="-5" dirty="0">
                <a:latin typeface="Trebuchet MS"/>
                <a:cs typeface="Trebuchet MS"/>
              </a:rPr>
              <a:t>0</a:t>
            </a:r>
            <a:r>
              <a:rPr sz="3100" spc="-340" dirty="0">
                <a:latin typeface="Trebuchet MS"/>
                <a:cs typeface="Trebuchet MS"/>
              </a:rPr>
              <a:t> </a:t>
            </a:r>
            <a:r>
              <a:rPr sz="3100" spc="245" dirty="0">
                <a:latin typeface="Trebuchet MS"/>
                <a:cs typeface="Trebuchet MS"/>
              </a:rPr>
              <a:t>g</a:t>
            </a:r>
            <a:r>
              <a:rPr sz="3100" spc="240" dirty="0">
                <a:latin typeface="Trebuchet MS"/>
                <a:cs typeface="Trebuchet MS"/>
              </a:rPr>
              <a:t>r</a:t>
            </a:r>
            <a:r>
              <a:rPr sz="3100" spc="245" dirty="0">
                <a:latin typeface="Trebuchet MS"/>
                <a:cs typeface="Trebuchet MS"/>
              </a:rPr>
              <a:t>a</a:t>
            </a:r>
            <a:r>
              <a:rPr sz="3100" spc="235" dirty="0">
                <a:latin typeface="Trebuchet MS"/>
                <a:cs typeface="Trebuchet MS"/>
              </a:rPr>
              <a:t>m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f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p</a:t>
            </a:r>
            <a:r>
              <a:rPr sz="3100" spc="70" dirty="0">
                <a:latin typeface="Trebuchet MS"/>
                <a:cs typeface="Trebuchet MS"/>
              </a:rPr>
              <a:t>rot</a:t>
            </a:r>
            <a:r>
              <a:rPr sz="3100" spc="75" dirty="0">
                <a:latin typeface="Trebuchet MS"/>
                <a:cs typeface="Trebuchet MS"/>
              </a:rPr>
              <a:t>e</a:t>
            </a:r>
            <a:r>
              <a:rPr sz="3100" spc="80" dirty="0">
                <a:latin typeface="Trebuchet MS"/>
                <a:cs typeface="Trebuchet MS"/>
              </a:rPr>
              <a:t>i</a:t>
            </a:r>
            <a:r>
              <a:rPr sz="3100" spc="70" dirty="0">
                <a:latin typeface="Trebuchet MS"/>
                <a:cs typeface="Trebuchet MS"/>
              </a:rPr>
              <a:t>n</a:t>
            </a:r>
            <a:r>
              <a:rPr sz="3100" spc="-5" dirty="0"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916" y="1013701"/>
            <a:ext cx="7986395" cy="5591175"/>
            <a:chOff x="578916" y="1013701"/>
            <a:chExt cx="7986395" cy="559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916" y="1013701"/>
              <a:ext cx="7986140" cy="5400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438" y="6224066"/>
              <a:ext cx="2118994" cy="3803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7622" y="1033551"/>
              <a:ext cx="5760720" cy="523240"/>
            </a:xfrm>
            <a:custGeom>
              <a:avLst/>
              <a:gdLst/>
              <a:ahLst/>
              <a:cxnLst/>
              <a:rect l="l" t="t" r="r" b="b"/>
              <a:pathLst>
                <a:path w="5760720" h="523240">
                  <a:moveTo>
                    <a:pt x="576059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5760592" y="523214"/>
                  </a:lnTo>
                  <a:lnTo>
                    <a:pt x="5760592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4988" y="1044067"/>
            <a:ext cx="3206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MDM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588" y="440512"/>
            <a:ext cx="70840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0" dirty="0"/>
              <a:t>MD</a:t>
            </a:r>
            <a:r>
              <a:rPr sz="4400" spc="5" dirty="0"/>
              <a:t>M</a:t>
            </a:r>
            <a:r>
              <a:rPr sz="4400" spc="-315" dirty="0"/>
              <a:t> </a:t>
            </a:r>
            <a:r>
              <a:rPr sz="4400" spc="405" dirty="0"/>
              <a:t>a</a:t>
            </a:r>
            <a:r>
              <a:rPr sz="4400" spc="400" dirty="0"/>
              <a:t>n</a:t>
            </a:r>
            <a:r>
              <a:rPr sz="4400" dirty="0"/>
              <a:t>d</a:t>
            </a:r>
            <a:r>
              <a:rPr sz="4400" spc="-25" dirty="0"/>
              <a:t> </a:t>
            </a:r>
            <a:r>
              <a:rPr sz="4400" spc="200" dirty="0"/>
              <a:t>C</a:t>
            </a:r>
            <a:r>
              <a:rPr sz="4400" spc="195" dirty="0"/>
              <a:t>l</a:t>
            </a:r>
            <a:r>
              <a:rPr sz="4400" spc="200" dirty="0"/>
              <a:t>ass</a:t>
            </a:r>
            <a:r>
              <a:rPr sz="4400" spc="125" dirty="0"/>
              <a:t>r</a:t>
            </a:r>
            <a:r>
              <a:rPr sz="4400" spc="204" dirty="0"/>
              <a:t>oo</a:t>
            </a:r>
            <a:r>
              <a:rPr sz="4400" spc="5" dirty="0"/>
              <a:t>m</a:t>
            </a:r>
            <a:r>
              <a:rPr sz="4400" spc="-200" dirty="0"/>
              <a:t> </a:t>
            </a:r>
            <a:r>
              <a:rPr sz="4400" spc="430" dirty="0"/>
              <a:t>hun</a:t>
            </a:r>
            <a:r>
              <a:rPr sz="4400" spc="390" dirty="0"/>
              <a:t>g</a:t>
            </a:r>
            <a:r>
              <a:rPr sz="4400" spc="420" dirty="0"/>
              <a:t>e</a:t>
            </a:r>
            <a:r>
              <a:rPr sz="4400" dirty="0"/>
              <a:t>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981" y="1570735"/>
            <a:ext cx="7680959" cy="4420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29565" marR="5080" indent="-317500">
              <a:lnSpc>
                <a:spcPct val="86100"/>
              </a:lnSpc>
              <a:spcBef>
                <a:spcPts val="600"/>
              </a:spcBef>
              <a:buChar char="•"/>
              <a:tabLst>
                <a:tab pos="330200" algn="l"/>
                <a:tab pos="3711575" algn="l"/>
                <a:tab pos="4571365" algn="l"/>
                <a:tab pos="5130800" algn="l"/>
                <a:tab pos="5772150" algn="l"/>
                <a:tab pos="6219190" algn="l"/>
                <a:tab pos="6616700" algn="l"/>
              </a:tabLst>
            </a:pPr>
            <a:r>
              <a:rPr sz="3000" spc="85" dirty="0">
                <a:latin typeface="Trebuchet MS"/>
                <a:cs typeface="Trebuchet MS"/>
              </a:rPr>
              <a:t>Preventing</a:t>
            </a:r>
            <a:r>
              <a:rPr sz="3000" spc="28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classroom</a:t>
            </a:r>
            <a:r>
              <a:rPr sz="3000" spc="409" dirty="0">
                <a:latin typeface="Trebuchet MS"/>
                <a:cs typeface="Trebuchet MS"/>
              </a:rPr>
              <a:t> </a:t>
            </a:r>
            <a:r>
              <a:rPr sz="3000" spc="150" dirty="0">
                <a:latin typeface="Trebuchet MS"/>
                <a:cs typeface="Trebuchet MS"/>
              </a:rPr>
              <a:t>hunger:</a:t>
            </a:r>
            <a:r>
              <a:rPr sz="3000" spc="385" dirty="0">
                <a:latin typeface="Trebuchet MS"/>
                <a:cs typeface="Trebuchet MS"/>
              </a:rPr>
              <a:t> </a:t>
            </a:r>
            <a:r>
              <a:rPr sz="3000" spc="175" dirty="0">
                <a:latin typeface="Trebuchet MS"/>
                <a:cs typeface="Trebuchet MS"/>
              </a:rPr>
              <a:t>Many </a:t>
            </a:r>
            <a:r>
              <a:rPr sz="3000" spc="180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children</a:t>
            </a:r>
            <a:r>
              <a:rPr sz="3000" spc="250" dirty="0">
                <a:latin typeface="Trebuchet MS"/>
                <a:cs typeface="Trebuchet MS"/>
              </a:rPr>
              <a:t> </a:t>
            </a:r>
            <a:r>
              <a:rPr sz="3000" spc="165" dirty="0">
                <a:latin typeface="Trebuchet MS"/>
                <a:cs typeface="Trebuchet MS"/>
              </a:rPr>
              <a:t>reach</a:t>
            </a:r>
            <a:r>
              <a:rPr sz="3000" spc="445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school</a:t>
            </a:r>
            <a:r>
              <a:rPr sz="3000" spc="330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on	</a:t>
            </a:r>
            <a:r>
              <a:rPr sz="3000" spc="150" dirty="0">
                <a:latin typeface="Trebuchet MS"/>
                <a:cs typeface="Trebuchet MS"/>
              </a:rPr>
              <a:t>an	</a:t>
            </a:r>
            <a:r>
              <a:rPr sz="3000" spc="110" dirty="0">
                <a:latin typeface="Trebuchet MS"/>
                <a:cs typeface="Trebuchet MS"/>
              </a:rPr>
              <a:t>empty </a:t>
            </a:r>
            <a:r>
              <a:rPr sz="3000" spc="114" dirty="0">
                <a:latin typeface="Trebuchet MS"/>
                <a:cs typeface="Trebuchet MS"/>
              </a:rPr>
              <a:t> </a:t>
            </a:r>
            <a:r>
              <a:rPr sz="3000" spc="110" dirty="0">
                <a:latin typeface="Trebuchet MS"/>
                <a:cs typeface="Trebuchet MS"/>
              </a:rPr>
              <a:t>s</a:t>
            </a:r>
            <a:r>
              <a:rPr sz="3000" spc="114" dirty="0">
                <a:latin typeface="Trebuchet MS"/>
                <a:cs typeface="Trebuchet MS"/>
              </a:rPr>
              <a:t>tom</a:t>
            </a:r>
            <a:r>
              <a:rPr sz="3000" spc="110" dirty="0">
                <a:latin typeface="Trebuchet MS"/>
                <a:cs typeface="Trebuchet MS"/>
              </a:rPr>
              <a:t>a</a:t>
            </a:r>
            <a:r>
              <a:rPr sz="3000" spc="114" dirty="0">
                <a:latin typeface="Trebuchet MS"/>
                <a:cs typeface="Trebuchet MS"/>
              </a:rPr>
              <a:t>c</a:t>
            </a:r>
            <a:r>
              <a:rPr sz="3000" spc="120" dirty="0">
                <a:latin typeface="Trebuchet MS"/>
                <a:cs typeface="Trebuchet MS"/>
              </a:rPr>
              <a:t>h</a:t>
            </a:r>
            <a:r>
              <a:rPr sz="3000" dirty="0">
                <a:latin typeface="Trebuchet MS"/>
                <a:cs typeface="Trebuchet MS"/>
              </a:rPr>
              <a:t>.</a:t>
            </a:r>
            <a:r>
              <a:rPr sz="3000" spc="-170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E</a:t>
            </a:r>
            <a:r>
              <a:rPr sz="3000" spc="135" dirty="0">
                <a:latin typeface="Trebuchet MS"/>
                <a:cs typeface="Trebuchet MS"/>
              </a:rPr>
              <a:t>ve</a:t>
            </a:r>
            <a:r>
              <a:rPr sz="3000" dirty="0">
                <a:latin typeface="Trebuchet MS"/>
                <a:cs typeface="Trebuchet MS"/>
              </a:rPr>
              <a:t>n</a:t>
            </a:r>
            <a:r>
              <a:rPr sz="3000" spc="-185" dirty="0">
                <a:latin typeface="Trebuchet MS"/>
                <a:cs typeface="Trebuchet MS"/>
              </a:rPr>
              <a:t> </a:t>
            </a:r>
            <a:r>
              <a:rPr sz="3000" spc="105" dirty="0">
                <a:latin typeface="Trebuchet MS"/>
                <a:cs typeface="Trebuchet MS"/>
              </a:rPr>
              <a:t>ch</a:t>
            </a:r>
            <a:r>
              <a:rPr sz="3000" spc="100" dirty="0">
                <a:latin typeface="Trebuchet MS"/>
                <a:cs typeface="Trebuchet MS"/>
              </a:rPr>
              <a:t>i</a:t>
            </a:r>
            <a:r>
              <a:rPr sz="3000" spc="105" dirty="0">
                <a:latin typeface="Trebuchet MS"/>
                <a:cs typeface="Trebuchet MS"/>
              </a:rPr>
              <a:t>l</a:t>
            </a:r>
            <a:r>
              <a:rPr sz="3000" spc="100" dirty="0">
                <a:latin typeface="Trebuchet MS"/>
                <a:cs typeface="Trebuchet MS"/>
              </a:rPr>
              <a:t>dre</a:t>
            </a:r>
            <a:r>
              <a:rPr sz="3000" dirty="0">
                <a:latin typeface="Trebuchet MS"/>
                <a:cs typeface="Trebuchet MS"/>
              </a:rPr>
              <a:t>n</a:t>
            </a:r>
            <a:r>
              <a:rPr sz="3000" spc="-240" dirty="0">
                <a:latin typeface="Trebuchet MS"/>
                <a:cs typeface="Trebuchet MS"/>
              </a:rPr>
              <a:t> </a:t>
            </a:r>
            <a:r>
              <a:rPr sz="3000" spc="195" dirty="0">
                <a:latin typeface="Trebuchet MS"/>
                <a:cs typeface="Trebuchet MS"/>
              </a:rPr>
              <a:t>w</a:t>
            </a:r>
            <a:r>
              <a:rPr sz="3000" spc="204" dirty="0">
                <a:latin typeface="Trebuchet MS"/>
                <a:cs typeface="Trebuchet MS"/>
              </a:rPr>
              <a:t>h</a:t>
            </a:r>
            <a:r>
              <a:rPr sz="3000" dirty="0">
                <a:latin typeface="Trebuchet MS"/>
                <a:cs typeface="Trebuchet MS"/>
              </a:rPr>
              <a:t>o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229" dirty="0">
                <a:latin typeface="Trebuchet MS"/>
                <a:cs typeface="Trebuchet MS"/>
              </a:rPr>
              <a:t>h</a:t>
            </a:r>
            <a:r>
              <a:rPr sz="3000" spc="220" dirty="0">
                <a:latin typeface="Trebuchet MS"/>
                <a:cs typeface="Trebuchet MS"/>
              </a:rPr>
              <a:t>a</a:t>
            </a:r>
            <a:r>
              <a:rPr sz="3000" spc="215" dirty="0">
                <a:latin typeface="Trebuchet MS"/>
                <a:cs typeface="Trebuchet MS"/>
              </a:rPr>
              <a:t>v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a </a:t>
            </a:r>
            <a:r>
              <a:rPr sz="3000" spc="130" dirty="0">
                <a:latin typeface="Trebuchet MS"/>
                <a:cs typeface="Trebuchet MS"/>
              </a:rPr>
              <a:t>m</a:t>
            </a:r>
            <a:r>
              <a:rPr sz="3000" spc="120" dirty="0">
                <a:latin typeface="Trebuchet MS"/>
                <a:cs typeface="Trebuchet MS"/>
              </a:rPr>
              <a:t>ea</a:t>
            </a:r>
            <a:r>
              <a:rPr sz="3000" dirty="0">
                <a:latin typeface="Trebuchet MS"/>
                <a:cs typeface="Trebuchet MS"/>
              </a:rPr>
              <a:t>l  </a:t>
            </a:r>
            <a:r>
              <a:rPr sz="3000" spc="120" dirty="0">
                <a:latin typeface="Trebuchet MS"/>
                <a:cs typeface="Trebuchet MS"/>
              </a:rPr>
              <a:t>before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they</a:t>
            </a:r>
            <a:r>
              <a:rPr sz="3000" spc="-180" dirty="0">
                <a:latin typeface="Trebuchet MS"/>
                <a:cs typeface="Trebuchet MS"/>
              </a:rPr>
              <a:t> </a:t>
            </a:r>
            <a:r>
              <a:rPr sz="3000" spc="95" dirty="0">
                <a:latin typeface="Trebuchet MS"/>
                <a:cs typeface="Trebuchet MS"/>
              </a:rPr>
              <a:t>leave</a:t>
            </a:r>
            <a:r>
              <a:rPr sz="3000" spc="-130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for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school</a:t>
            </a:r>
            <a:r>
              <a:rPr sz="3000" spc="-175" dirty="0">
                <a:latin typeface="Trebuchet MS"/>
                <a:cs typeface="Trebuchet MS"/>
              </a:rPr>
              <a:t> </a:t>
            </a:r>
            <a:r>
              <a:rPr sz="3000" spc="95" dirty="0">
                <a:latin typeface="Trebuchet MS"/>
                <a:cs typeface="Trebuchet MS"/>
              </a:rPr>
              <a:t>get</a:t>
            </a:r>
            <a:r>
              <a:rPr sz="3000" spc="-175" dirty="0">
                <a:latin typeface="Trebuchet MS"/>
                <a:cs typeface="Trebuchet MS"/>
              </a:rPr>
              <a:t> </a:t>
            </a:r>
            <a:r>
              <a:rPr sz="3000" spc="235" dirty="0">
                <a:latin typeface="Trebuchet MS"/>
                <a:cs typeface="Trebuchet MS"/>
              </a:rPr>
              <a:t>hungry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110" dirty="0">
                <a:latin typeface="Trebuchet MS"/>
                <a:cs typeface="Trebuchet MS"/>
              </a:rPr>
              <a:t>by</a:t>
            </a:r>
            <a:r>
              <a:rPr sz="3000" spc="45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the</a:t>
            </a:r>
            <a:r>
              <a:rPr sz="3000" spc="245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afternoon	</a:t>
            </a:r>
            <a:r>
              <a:rPr sz="3000" spc="155" dirty="0">
                <a:latin typeface="Trebuchet MS"/>
                <a:cs typeface="Trebuchet MS"/>
              </a:rPr>
              <a:t>and	</a:t>
            </a:r>
            <a:r>
              <a:rPr sz="3000" spc="120" dirty="0">
                <a:latin typeface="Trebuchet MS"/>
                <a:cs typeface="Trebuchet MS"/>
              </a:rPr>
              <a:t>are</a:t>
            </a:r>
            <a:r>
              <a:rPr sz="3000" spc="365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not</a:t>
            </a:r>
            <a:r>
              <a:rPr sz="3000" spc="30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able</a:t>
            </a:r>
            <a:r>
              <a:rPr sz="3000" spc="225" dirty="0">
                <a:latin typeface="Trebuchet MS"/>
                <a:cs typeface="Trebuchet MS"/>
              </a:rPr>
              <a:t> </a:t>
            </a:r>
            <a:r>
              <a:rPr sz="3000" spc="20" dirty="0">
                <a:latin typeface="Trebuchet MS"/>
                <a:cs typeface="Trebuchet MS"/>
              </a:rPr>
              <a:t>to 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concentrate-</a:t>
            </a:r>
            <a:r>
              <a:rPr sz="3000" spc="370" dirty="0">
                <a:latin typeface="Trebuchet MS"/>
                <a:cs typeface="Trebuchet MS"/>
              </a:rPr>
              <a:t> </a:t>
            </a:r>
            <a:r>
              <a:rPr sz="3000" spc="65" dirty="0">
                <a:latin typeface="Trebuchet MS"/>
                <a:cs typeface="Trebuchet MS"/>
              </a:rPr>
              <a:t>especially</a:t>
            </a:r>
            <a:r>
              <a:rPr sz="3000" spc="22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children</a:t>
            </a:r>
            <a:r>
              <a:rPr sz="3000" spc="254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from </a:t>
            </a:r>
            <a:r>
              <a:rPr sz="3000" spc="135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families</a:t>
            </a:r>
            <a:r>
              <a:rPr sz="3000" spc="140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who</a:t>
            </a:r>
            <a:r>
              <a:rPr sz="3000" spc="420" dirty="0">
                <a:latin typeface="Trebuchet MS"/>
                <a:cs typeface="Trebuchet MS"/>
              </a:rPr>
              <a:t> </a:t>
            </a:r>
            <a:r>
              <a:rPr sz="3000" spc="175" dirty="0">
                <a:latin typeface="Trebuchet MS"/>
                <a:cs typeface="Trebuchet MS"/>
              </a:rPr>
              <a:t>cannot</a:t>
            </a:r>
            <a:r>
              <a:rPr sz="3000" spc="420" dirty="0">
                <a:latin typeface="Trebuchet MS"/>
                <a:cs typeface="Trebuchet MS"/>
              </a:rPr>
              <a:t> </a:t>
            </a:r>
            <a:r>
              <a:rPr sz="3000" spc="80" dirty="0">
                <a:latin typeface="Trebuchet MS"/>
                <a:cs typeface="Trebuchet MS"/>
              </a:rPr>
              <a:t>give</a:t>
            </a:r>
            <a:r>
              <a:rPr sz="3000" spc="245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them</a:t>
            </a:r>
            <a:r>
              <a:rPr sz="3000" spc="32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a	</a:t>
            </a:r>
            <a:r>
              <a:rPr sz="3000" spc="150" dirty="0">
                <a:latin typeface="Trebuchet MS"/>
                <a:cs typeface="Trebuchet MS"/>
              </a:rPr>
              <a:t>lunch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box </a:t>
            </a:r>
            <a:r>
              <a:rPr sz="3000" spc="110" dirty="0">
                <a:latin typeface="Trebuchet MS"/>
                <a:cs typeface="Trebuchet MS"/>
              </a:rPr>
              <a:t>or </a:t>
            </a:r>
            <a:r>
              <a:rPr sz="3000" spc="120" dirty="0">
                <a:latin typeface="Trebuchet MS"/>
                <a:cs typeface="Trebuchet MS"/>
              </a:rPr>
              <a:t>are </a:t>
            </a:r>
            <a:r>
              <a:rPr sz="3000" spc="114" dirty="0">
                <a:latin typeface="Trebuchet MS"/>
                <a:cs typeface="Trebuchet MS"/>
              </a:rPr>
              <a:t>staying </a:t>
            </a:r>
            <a:r>
              <a:rPr sz="3000" dirty="0">
                <a:latin typeface="Trebuchet MS"/>
                <a:cs typeface="Trebuchet MS"/>
              </a:rPr>
              <a:t>a </a:t>
            </a:r>
            <a:r>
              <a:rPr sz="3000" spc="95" dirty="0">
                <a:latin typeface="Trebuchet MS"/>
                <a:cs typeface="Trebuchet MS"/>
              </a:rPr>
              <a:t>long distance </a:t>
            </a:r>
            <a:r>
              <a:rPr sz="3000" spc="190" dirty="0">
                <a:latin typeface="Trebuchet MS"/>
                <a:cs typeface="Trebuchet MS"/>
              </a:rPr>
              <a:t>away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from</a:t>
            </a:r>
            <a:r>
              <a:rPr sz="3000" spc="390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school.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30" dirty="0">
                <a:latin typeface="Trebuchet MS"/>
                <a:cs typeface="Trebuchet MS"/>
              </a:rPr>
              <a:t>Mid</a:t>
            </a:r>
            <a:r>
              <a:rPr sz="3000" spc="125" dirty="0">
                <a:latin typeface="Trebuchet MS"/>
                <a:cs typeface="Trebuchet MS"/>
              </a:rPr>
              <a:t> </a:t>
            </a:r>
            <a:r>
              <a:rPr sz="3000" spc="145" dirty="0">
                <a:latin typeface="Trebuchet MS"/>
                <a:cs typeface="Trebuchet MS"/>
              </a:rPr>
              <a:t>day</a:t>
            </a:r>
            <a:r>
              <a:rPr sz="3000" spc="440" dirty="0">
                <a:latin typeface="Trebuchet MS"/>
                <a:cs typeface="Trebuchet MS"/>
              </a:rPr>
              <a:t> </a:t>
            </a:r>
            <a:r>
              <a:rPr sz="3000" spc="90" dirty="0">
                <a:latin typeface="Trebuchet MS"/>
                <a:cs typeface="Trebuchet MS"/>
              </a:rPr>
              <a:t>meal</a:t>
            </a:r>
            <a:r>
              <a:rPr sz="3000" spc="290" dirty="0">
                <a:latin typeface="Trebuchet MS"/>
                <a:cs typeface="Trebuchet MS"/>
              </a:rPr>
              <a:t> </a:t>
            </a:r>
            <a:r>
              <a:rPr sz="3000" spc="180" dirty="0">
                <a:latin typeface="Trebuchet MS"/>
                <a:cs typeface="Trebuchet MS"/>
              </a:rPr>
              <a:t>can	</a:t>
            </a:r>
            <a:r>
              <a:rPr sz="3000" spc="65" dirty="0">
                <a:latin typeface="Trebuchet MS"/>
                <a:cs typeface="Trebuchet MS"/>
              </a:rPr>
              <a:t>help</a:t>
            </a:r>
            <a:r>
              <a:rPr sz="3000" spc="150" dirty="0">
                <a:latin typeface="Trebuchet MS"/>
                <a:cs typeface="Trebuchet MS"/>
              </a:rPr>
              <a:t> </a:t>
            </a:r>
            <a:r>
              <a:rPr sz="3000" spc="20" dirty="0">
                <a:latin typeface="Trebuchet MS"/>
                <a:cs typeface="Trebuchet MS"/>
              </a:rPr>
              <a:t>to 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overcome </a:t>
            </a:r>
            <a:r>
              <a:rPr sz="3000" spc="50" dirty="0">
                <a:latin typeface="Trebuchet MS"/>
                <a:cs typeface="Trebuchet MS"/>
              </a:rPr>
              <a:t>this </a:t>
            </a:r>
            <a:r>
              <a:rPr sz="3000" spc="114" dirty="0">
                <a:latin typeface="Trebuchet MS"/>
                <a:cs typeface="Trebuchet MS"/>
              </a:rPr>
              <a:t>problem </a:t>
            </a:r>
            <a:r>
              <a:rPr sz="3000" spc="110" dirty="0">
                <a:latin typeface="Trebuchet MS"/>
                <a:cs typeface="Trebuchet MS"/>
              </a:rPr>
              <a:t>by</a:t>
            </a:r>
            <a:r>
              <a:rPr sz="3000" spc="114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preventing </a:t>
            </a:r>
            <a:r>
              <a:rPr sz="3000" spc="125" dirty="0">
                <a:latin typeface="Trebuchet MS"/>
                <a:cs typeface="Trebuchet MS"/>
              </a:rPr>
              <a:t> </a:t>
            </a:r>
            <a:r>
              <a:rPr sz="3000" spc="90" dirty="0">
                <a:latin typeface="Trebuchet MS"/>
                <a:cs typeface="Trebuchet MS"/>
              </a:rPr>
              <a:t>“classroom</a:t>
            </a:r>
            <a:r>
              <a:rPr sz="3000" spc="-180" dirty="0">
                <a:latin typeface="Trebuchet MS"/>
                <a:cs typeface="Trebuchet MS"/>
              </a:rPr>
              <a:t> </a:t>
            </a:r>
            <a:r>
              <a:rPr sz="3000" spc="100" dirty="0">
                <a:latin typeface="Trebuchet MS"/>
                <a:cs typeface="Trebuchet MS"/>
              </a:rPr>
              <a:t>hunger”.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111" y="357035"/>
            <a:ext cx="6209030" cy="5784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0207" y="1568958"/>
            <a:ext cx="4454525" cy="4017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170180">
              <a:lnSpc>
                <a:spcPts val="3210"/>
              </a:lnSpc>
              <a:spcBef>
                <a:spcPts val="625"/>
              </a:spcBef>
            </a:pPr>
            <a:r>
              <a:rPr sz="3100" spc="-455" dirty="0">
                <a:latin typeface="Trebuchet MS"/>
                <a:cs typeface="Trebuchet MS"/>
              </a:rPr>
              <a:t>1</a:t>
            </a:r>
            <a:r>
              <a:rPr sz="3100" spc="65" dirty="0">
                <a:latin typeface="Trebuchet MS"/>
                <a:cs typeface="Trebuchet MS"/>
              </a:rPr>
              <a:t>.</a:t>
            </a:r>
            <a:r>
              <a:rPr sz="3100" spc="-70" dirty="0">
                <a:latin typeface="Trebuchet MS"/>
                <a:cs typeface="Trebuchet MS"/>
              </a:rPr>
              <a:t>C</a:t>
            </a:r>
            <a:r>
              <a:rPr sz="3100" spc="-65" dirty="0">
                <a:latin typeface="Trebuchet MS"/>
                <a:cs typeface="Trebuchet MS"/>
              </a:rPr>
              <a:t>L</a:t>
            </a:r>
            <a:r>
              <a:rPr sz="3100" spc="-70" dirty="0">
                <a:latin typeface="Trebuchet MS"/>
                <a:cs typeface="Trebuchet MS"/>
              </a:rPr>
              <a:t>EA</a:t>
            </a:r>
            <a:r>
              <a:rPr sz="3100" spc="-5" dirty="0">
                <a:latin typeface="Trebuchet MS"/>
                <a:cs typeface="Trebuchet MS"/>
              </a:rPr>
              <a:t>N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DR</a:t>
            </a:r>
            <a:r>
              <a:rPr sz="3100" spc="-40" dirty="0">
                <a:latin typeface="Trebuchet MS"/>
                <a:cs typeface="Trebuchet MS"/>
              </a:rPr>
              <a:t>IN</a:t>
            </a:r>
            <a:r>
              <a:rPr sz="3100" spc="-35" dirty="0">
                <a:latin typeface="Trebuchet MS"/>
                <a:cs typeface="Trebuchet MS"/>
              </a:rPr>
              <a:t>K</a:t>
            </a:r>
            <a:r>
              <a:rPr sz="3100" spc="-40" dirty="0">
                <a:latin typeface="Trebuchet MS"/>
                <a:cs typeface="Trebuchet MS"/>
              </a:rPr>
              <a:t>IN</a:t>
            </a:r>
            <a:r>
              <a:rPr sz="3100" spc="-5" dirty="0">
                <a:latin typeface="Trebuchet MS"/>
                <a:cs typeface="Trebuchet MS"/>
              </a:rPr>
              <a:t>G</a:t>
            </a:r>
            <a:r>
              <a:rPr sz="3100" spc="-545" dirty="0">
                <a:latin typeface="Trebuchet MS"/>
                <a:cs typeface="Trebuchet MS"/>
              </a:rPr>
              <a:t> </a:t>
            </a:r>
            <a:r>
              <a:rPr sz="3100" spc="-484" dirty="0">
                <a:latin typeface="Trebuchet MS"/>
                <a:cs typeface="Trebuchet MS"/>
              </a:rPr>
              <a:t>W</a:t>
            </a:r>
            <a:r>
              <a:rPr sz="3100" spc="-515" dirty="0">
                <a:latin typeface="Trebuchet MS"/>
                <a:cs typeface="Trebuchet MS"/>
              </a:rPr>
              <a:t>A</a:t>
            </a:r>
            <a:r>
              <a:rPr sz="3100" spc="-204" dirty="0">
                <a:latin typeface="Trebuchet MS"/>
                <a:cs typeface="Trebuchet MS"/>
              </a:rPr>
              <a:t>T</a:t>
            </a:r>
            <a:r>
              <a:rPr sz="3100" spc="-215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R  </a:t>
            </a:r>
            <a:r>
              <a:rPr sz="3100" spc="-165" dirty="0">
                <a:latin typeface="Trebuchet MS"/>
                <a:cs typeface="Trebuchet MS"/>
              </a:rPr>
              <a:t>SUPPLY:</a:t>
            </a:r>
            <a:endParaRPr sz="3100">
              <a:latin typeface="Trebuchet MS"/>
              <a:cs typeface="Trebuchet MS"/>
            </a:endParaRPr>
          </a:p>
          <a:p>
            <a:pPr marL="12700" marR="1092835" indent="252729">
              <a:lnSpc>
                <a:spcPts val="3200"/>
              </a:lnSpc>
              <a:spcBef>
                <a:spcPts val="695"/>
              </a:spcBef>
            </a:pPr>
            <a:r>
              <a:rPr sz="3100" spc="90" dirty="0">
                <a:latin typeface="Trebuchet MS"/>
                <a:cs typeface="Trebuchet MS"/>
              </a:rPr>
              <a:t>Provision</a:t>
            </a:r>
            <a:r>
              <a:rPr sz="3100" spc="-190" dirty="0">
                <a:latin typeface="Trebuchet MS"/>
                <a:cs typeface="Trebuchet MS"/>
              </a:rPr>
              <a:t> </a:t>
            </a:r>
            <a:r>
              <a:rPr sz="3100" spc="90" dirty="0">
                <a:latin typeface="Trebuchet MS"/>
                <a:cs typeface="Trebuchet MS"/>
              </a:rPr>
              <a:t>of</a:t>
            </a:r>
            <a:r>
              <a:rPr sz="3100" spc="-170" dirty="0">
                <a:latin typeface="Trebuchet MS"/>
                <a:cs typeface="Trebuchet MS"/>
              </a:rPr>
              <a:t> </a:t>
            </a:r>
            <a:r>
              <a:rPr sz="3100" spc="165" dirty="0">
                <a:latin typeface="Trebuchet MS"/>
                <a:cs typeface="Trebuchet MS"/>
              </a:rPr>
              <a:t>safe </a:t>
            </a:r>
            <a:r>
              <a:rPr sz="3100" spc="-91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drinking</a:t>
            </a:r>
            <a:r>
              <a:rPr sz="3100" spc="-229" dirty="0">
                <a:latin typeface="Trebuchet MS"/>
                <a:cs typeface="Trebuchet MS"/>
              </a:rPr>
              <a:t> </a:t>
            </a:r>
            <a:r>
              <a:rPr sz="3100" spc="-15" dirty="0">
                <a:latin typeface="Trebuchet MS"/>
                <a:cs typeface="Trebuchet MS"/>
              </a:rPr>
              <a:t>water.</a:t>
            </a:r>
            <a:endParaRPr sz="3100">
              <a:latin typeface="Trebuchet MS"/>
              <a:cs typeface="Trebuchet MS"/>
            </a:endParaRPr>
          </a:p>
          <a:p>
            <a:pPr marL="12700" marR="618490" indent="252729">
              <a:lnSpc>
                <a:spcPts val="3190"/>
              </a:lnSpc>
              <a:spcBef>
                <a:spcPts val="715"/>
              </a:spcBef>
            </a:pPr>
            <a:r>
              <a:rPr sz="3100" spc="130" dirty="0">
                <a:latin typeface="Trebuchet MS"/>
                <a:cs typeface="Trebuchet MS"/>
              </a:rPr>
              <a:t>C</a:t>
            </a:r>
            <a:r>
              <a:rPr sz="3100" spc="125" dirty="0">
                <a:latin typeface="Trebuchet MS"/>
                <a:cs typeface="Trebuchet MS"/>
              </a:rPr>
              <a:t>ov</a:t>
            </a:r>
            <a:r>
              <a:rPr sz="3100" spc="135" dirty="0">
                <a:latin typeface="Trebuchet MS"/>
                <a:cs typeface="Trebuchet MS"/>
              </a:rPr>
              <a:t>e</a:t>
            </a:r>
            <a:r>
              <a:rPr sz="3100" spc="130" dirty="0">
                <a:latin typeface="Trebuchet MS"/>
                <a:cs typeface="Trebuchet MS"/>
              </a:rPr>
              <a:t>r</a:t>
            </a:r>
            <a:r>
              <a:rPr sz="3100" spc="135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d</a:t>
            </a:r>
            <a:r>
              <a:rPr sz="3100" spc="-220" dirty="0">
                <a:latin typeface="Trebuchet MS"/>
                <a:cs typeface="Trebuchet MS"/>
              </a:rPr>
              <a:t> </a:t>
            </a:r>
            <a:r>
              <a:rPr sz="3100" spc="155" dirty="0">
                <a:latin typeface="Trebuchet MS"/>
                <a:cs typeface="Trebuchet MS"/>
              </a:rPr>
              <a:t>S</a:t>
            </a:r>
            <a:r>
              <a:rPr sz="3100" spc="150" dirty="0">
                <a:latin typeface="Trebuchet MS"/>
                <a:cs typeface="Trebuchet MS"/>
              </a:rPr>
              <a:t>to</a:t>
            </a:r>
            <a:r>
              <a:rPr sz="3100" spc="155" dirty="0">
                <a:latin typeface="Trebuchet MS"/>
                <a:cs typeface="Trebuchet MS"/>
              </a:rPr>
              <a:t>r</a:t>
            </a:r>
            <a:r>
              <a:rPr sz="3100" spc="160" dirty="0">
                <a:latin typeface="Trebuchet MS"/>
                <a:cs typeface="Trebuchet MS"/>
              </a:rPr>
              <a:t>a</a:t>
            </a:r>
            <a:r>
              <a:rPr sz="3100" spc="165" dirty="0">
                <a:latin typeface="Trebuchet MS"/>
                <a:cs typeface="Trebuchet MS"/>
              </a:rPr>
              <a:t>g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spc="-204" dirty="0">
                <a:latin typeface="Trebuchet MS"/>
                <a:cs typeface="Trebuchet MS"/>
              </a:rPr>
              <a:t> </a:t>
            </a:r>
            <a:r>
              <a:rPr sz="3100" spc="175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f  </a:t>
            </a:r>
            <a:r>
              <a:rPr sz="3100" spc="-15" dirty="0">
                <a:latin typeface="Trebuchet MS"/>
                <a:cs typeface="Trebuchet MS"/>
              </a:rPr>
              <a:t>water.</a:t>
            </a:r>
            <a:endParaRPr sz="3100">
              <a:latin typeface="Trebuchet MS"/>
              <a:cs typeface="Trebuchet MS"/>
            </a:endParaRPr>
          </a:p>
          <a:p>
            <a:pPr marL="12700" marR="5080" indent="252729" algn="just">
              <a:lnSpc>
                <a:spcPct val="86200"/>
              </a:lnSpc>
              <a:spcBef>
                <a:spcPts val="675"/>
              </a:spcBef>
            </a:pPr>
            <a:r>
              <a:rPr sz="3100" spc="10" dirty="0">
                <a:latin typeface="Trebuchet MS"/>
                <a:cs typeface="Trebuchet MS"/>
              </a:rPr>
              <a:t>Be </a:t>
            </a:r>
            <a:r>
              <a:rPr sz="3100" spc="204" dirty="0">
                <a:latin typeface="Trebuchet MS"/>
                <a:cs typeface="Trebuchet MS"/>
              </a:rPr>
              <a:t>adequate </a:t>
            </a:r>
            <a:r>
              <a:rPr sz="3100" spc="105" dirty="0">
                <a:latin typeface="Trebuchet MS"/>
                <a:cs typeface="Trebuchet MS"/>
              </a:rPr>
              <a:t>drinking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w</a:t>
            </a:r>
            <a:r>
              <a:rPr sz="3100" spc="370" dirty="0">
                <a:latin typeface="Trebuchet MS"/>
                <a:cs typeface="Trebuchet MS"/>
              </a:rPr>
              <a:t>a</a:t>
            </a:r>
            <a:r>
              <a:rPr sz="3100" spc="60" dirty="0">
                <a:latin typeface="Trebuchet MS"/>
                <a:cs typeface="Trebuchet MS"/>
              </a:rPr>
              <a:t>t</a:t>
            </a:r>
            <a:r>
              <a:rPr sz="3100" spc="105" dirty="0">
                <a:latin typeface="Trebuchet MS"/>
                <a:cs typeface="Trebuchet MS"/>
              </a:rPr>
              <a:t>e</a:t>
            </a:r>
            <a:r>
              <a:rPr sz="3100" spc="-5" dirty="0">
                <a:latin typeface="Trebuchet MS"/>
                <a:cs typeface="Trebuchet MS"/>
              </a:rPr>
              <a:t>r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370" dirty="0">
                <a:latin typeface="Trebuchet MS"/>
                <a:cs typeface="Trebuchet MS"/>
              </a:rPr>
              <a:t>a</a:t>
            </a:r>
            <a:r>
              <a:rPr sz="3100" spc="165" dirty="0">
                <a:latin typeface="Trebuchet MS"/>
                <a:cs typeface="Trebuchet MS"/>
              </a:rPr>
              <a:t>cc</a:t>
            </a:r>
            <a:r>
              <a:rPr sz="3100" spc="225" dirty="0">
                <a:latin typeface="Trebuchet MS"/>
                <a:cs typeface="Trebuchet MS"/>
              </a:rPr>
              <a:t>o</a:t>
            </a:r>
            <a:r>
              <a:rPr sz="3100" spc="290" dirty="0">
                <a:latin typeface="Trebuchet MS"/>
                <a:cs typeface="Trebuchet MS"/>
              </a:rPr>
              <a:t>r</a:t>
            </a:r>
            <a:r>
              <a:rPr sz="3100" spc="175" dirty="0">
                <a:latin typeface="Trebuchet MS"/>
                <a:cs typeface="Trebuchet MS"/>
              </a:rPr>
              <a:t>d</a:t>
            </a:r>
            <a:r>
              <a:rPr sz="3100" spc="-180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n</a:t>
            </a:r>
            <a:r>
              <a:rPr sz="3100" spc="-62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g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o</a:t>
            </a:r>
            <a:r>
              <a:rPr sz="3100" dirty="0">
                <a:latin typeface="Trebuchet MS"/>
                <a:cs typeface="Trebuchet MS"/>
              </a:rPr>
              <a:t> </a:t>
            </a:r>
            <a:r>
              <a:rPr sz="3100" spc="-30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t</a:t>
            </a:r>
            <a:r>
              <a:rPr sz="3100" spc="210" dirty="0">
                <a:latin typeface="Trebuchet MS"/>
                <a:cs typeface="Trebuchet MS"/>
              </a:rPr>
              <a:t>h</a:t>
            </a:r>
            <a:r>
              <a:rPr sz="3100" spc="-5" dirty="0">
                <a:latin typeface="Trebuchet MS"/>
                <a:cs typeface="Trebuchet MS"/>
              </a:rPr>
              <a:t>e  </a:t>
            </a:r>
            <a:r>
              <a:rPr sz="3100" spc="120" dirty="0">
                <a:latin typeface="Trebuchet MS"/>
                <a:cs typeface="Trebuchet MS"/>
              </a:rPr>
              <a:t>school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strength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354" y="2175129"/>
            <a:ext cx="3534283" cy="27491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207" y="223240"/>
            <a:ext cx="7546975" cy="33502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3200" spc="-220" dirty="0">
                <a:latin typeface="Trebuchet MS"/>
                <a:cs typeface="Trebuchet MS"/>
              </a:rPr>
              <a:t>2</a:t>
            </a:r>
            <a:r>
              <a:rPr sz="3200" dirty="0">
                <a:latin typeface="Trebuchet MS"/>
                <a:cs typeface="Trebuchet MS"/>
              </a:rPr>
              <a:t>.</a:t>
            </a:r>
            <a:r>
              <a:rPr sz="3200" spc="-45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C</a:t>
            </a:r>
            <a:r>
              <a:rPr sz="3200" spc="-65" dirty="0">
                <a:latin typeface="Trebuchet MS"/>
                <a:cs typeface="Trebuchet MS"/>
              </a:rPr>
              <a:t>L</a:t>
            </a:r>
            <a:r>
              <a:rPr sz="3200" spc="-60" dirty="0">
                <a:latin typeface="Trebuchet MS"/>
                <a:cs typeface="Trebuchet MS"/>
              </a:rPr>
              <a:t>E</a:t>
            </a:r>
            <a:r>
              <a:rPr sz="3200" spc="-70" dirty="0">
                <a:latin typeface="Trebuchet MS"/>
                <a:cs typeface="Trebuchet MS"/>
              </a:rPr>
              <a:t>A</a:t>
            </a:r>
            <a:r>
              <a:rPr sz="3200" dirty="0">
                <a:latin typeface="Trebuchet MS"/>
                <a:cs typeface="Trebuchet MS"/>
              </a:rPr>
              <a:t>N</a:t>
            </a:r>
            <a:r>
              <a:rPr sz="3200" spc="-200" dirty="0">
                <a:latin typeface="Trebuchet MS"/>
                <a:cs typeface="Trebuchet MS"/>
              </a:rPr>
              <a:t> </a:t>
            </a:r>
            <a:r>
              <a:rPr sz="3200" spc="-365" dirty="0">
                <a:latin typeface="Trebuchet MS"/>
                <a:cs typeface="Trebuchet MS"/>
              </a:rPr>
              <a:t>T</a:t>
            </a:r>
            <a:r>
              <a:rPr sz="3200" spc="-180" dirty="0">
                <a:latin typeface="Trebuchet MS"/>
                <a:cs typeface="Trebuchet MS"/>
              </a:rPr>
              <a:t>O</a:t>
            </a:r>
            <a:r>
              <a:rPr sz="3200" spc="-185" dirty="0">
                <a:latin typeface="Trebuchet MS"/>
                <a:cs typeface="Trebuchet MS"/>
              </a:rPr>
              <a:t>ILET</a:t>
            </a:r>
            <a:r>
              <a:rPr sz="3200" dirty="0">
                <a:latin typeface="Trebuchet MS"/>
                <a:cs typeface="Trebuchet MS"/>
              </a:rPr>
              <a:t>S</a:t>
            </a:r>
            <a:r>
              <a:rPr sz="3200" spc="-509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A</a:t>
            </a:r>
            <a:r>
              <a:rPr sz="3200" spc="40" dirty="0">
                <a:latin typeface="Trebuchet MS"/>
                <a:cs typeface="Trebuchet MS"/>
              </a:rPr>
              <a:t>N</a:t>
            </a:r>
            <a:r>
              <a:rPr sz="3200" spc="380" dirty="0">
                <a:latin typeface="Trebuchet MS"/>
                <a:cs typeface="Trebuchet MS"/>
              </a:rPr>
              <a:t>D</a:t>
            </a:r>
            <a:r>
              <a:rPr sz="3200" spc="-30" dirty="0">
                <a:latin typeface="Trebuchet MS"/>
                <a:cs typeface="Trebuchet MS"/>
              </a:rPr>
              <a:t>URINAL</a:t>
            </a:r>
            <a:r>
              <a:rPr sz="3200" dirty="0">
                <a:latin typeface="Trebuchet MS"/>
                <a:cs typeface="Trebuchet MS"/>
              </a:rPr>
              <a:t>S</a:t>
            </a:r>
            <a:endParaRPr sz="3200">
              <a:latin typeface="Trebuchet MS"/>
              <a:cs typeface="Trebuchet MS"/>
            </a:endParaRPr>
          </a:p>
          <a:p>
            <a:pPr marL="12700" marR="5080" indent="252729">
              <a:lnSpc>
                <a:spcPts val="3810"/>
              </a:lnSpc>
              <a:spcBef>
                <a:spcPts val="1005"/>
              </a:spcBef>
            </a:pPr>
            <a:r>
              <a:rPr sz="3200" spc="-470" dirty="0">
                <a:latin typeface="Trebuchet MS"/>
                <a:cs typeface="Trebuchet MS"/>
              </a:rPr>
              <a:t>T</a:t>
            </a:r>
            <a:r>
              <a:rPr sz="3200" spc="-80" dirty="0">
                <a:latin typeface="Trebuchet MS"/>
                <a:cs typeface="Trebuchet MS"/>
              </a:rPr>
              <a:t>o</a:t>
            </a:r>
            <a:r>
              <a:rPr sz="3200" spc="-75" dirty="0">
                <a:latin typeface="Trebuchet MS"/>
                <a:cs typeface="Trebuchet MS"/>
              </a:rPr>
              <a:t>il</a:t>
            </a:r>
            <a:r>
              <a:rPr sz="3200" spc="-70" dirty="0">
                <a:latin typeface="Trebuchet MS"/>
                <a:cs typeface="Trebuchet MS"/>
              </a:rPr>
              <a:t>e</a:t>
            </a:r>
            <a:r>
              <a:rPr sz="3200" dirty="0">
                <a:latin typeface="Trebuchet MS"/>
                <a:cs typeface="Trebuchet MS"/>
              </a:rPr>
              <a:t>t</a:t>
            </a:r>
            <a:r>
              <a:rPr sz="3200" spc="-300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b</a:t>
            </a:r>
            <a:r>
              <a:rPr sz="3200" spc="114" dirty="0">
                <a:latin typeface="Trebuchet MS"/>
                <a:cs typeface="Trebuchet MS"/>
              </a:rPr>
              <a:t>l</a:t>
            </a:r>
            <a:r>
              <a:rPr sz="3200" spc="110" dirty="0">
                <a:latin typeface="Trebuchet MS"/>
                <a:cs typeface="Trebuchet MS"/>
              </a:rPr>
              <a:t>o</a:t>
            </a:r>
            <a:r>
              <a:rPr sz="3200" spc="114" dirty="0">
                <a:latin typeface="Trebuchet MS"/>
                <a:cs typeface="Trebuchet MS"/>
              </a:rPr>
              <a:t>c</a:t>
            </a:r>
            <a:r>
              <a:rPr sz="3200" dirty="0">
                <a:latin typeface="Trebuchet MS"/>
                <a:cs typeface="Trebuchet MS"/>
              </a:rPr>
              <a:t>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s</a:t>
            </a:r>
            <a:r>
              <a:rPr sz="3200" spc="200" dirty="0">
                <a:latin typeface="Trebuchet MS"/>
                <a:cs typeface="Trebuchet MS"/>
              </a:rPr>
              <a:t>h</a:t>
            </a:r>
            <a:r>
              <a:rPr sz="3200" spc="195" dirty="0">
                <a:latin typeface="Trebuchet MS"/>
                <a:cs typeface="Trebuchet MS"/>
              </a:rPr>
              <a:t>o</a:t>
            </a:r>
            <a:r>
              <a:rPr sz="3200" spc="200" dirty="0">
                <a:latin typeface="Trebuchet MS"/>
                <a:cs typeface="Trebuchet MS"/>
              </a:rPr>
              <a:t>u</a:t>
            </a:r>
            <a:r>
              <a:rPr sz="3200" spc="204" dirty="0">
                <a:latin typeface="Trebuchet MS"/>
                <a:cs typeface="Trebuchet MS"/>
              </a:rPr>
              <a:t>l</a:t>
            </a:r>
            <a:r>
              <a:rPr sz="3200" dirty="0">
                <a:latin typeface="Trebuchet MS"/>
                <a:cs typeface="Trebuchet MS"/>
              </a:rPr>
              <a:t>d</a:t>
            </a:r>
            <a:r>
              <a:rPr sz="3200" spc="40" dirty="0">
                <a:latin typeface="Trebuchet MS"/>
                <a:cs typeface="Trebuchet MS"/>
              </a:rPr>
              <a:t> </a:t>
            </a:r>
            <a:r>
              <a:rPr sz="3200" spc="180" dirty="0">
                <a:latin typeface="Trebuchet MS"/>
                <a:cs typeface="Trebuchet MS"/>
              </a:rPr>
              <a:t>b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175" dirty="0">
                <a:latin typeface="Trebuchet MS"/>
                <a:cs typeface="Trebuchet MS"/>
              </a:rPr>
              <a:t>cl</a:t>
            </a:r>
            <a:r>
              <a:rPr sz="3200" spc="180" dirty="0">
                <a:latin typeface="Trebuchet MS"/>
                <a:cs typeface="Trebuchet MS"/>
              </a:rPr>
              <a:t>e</a:t>
            </a:r>
            <a:r>
              <a:rPr sz="3200" spc="175" dirty="0">
                <a:latin typeface="Trebuchet MS"/>
                <a:cs typeface="Trebuchet MS"/>
              </a:rPr>
              <a:t>an</a:t>
            </a:r>
            <a:r>
              <a:rPr sz="3200" spc="180" dirty="0">
                <a:latin typeface="Trebuchet MS"/>
                <a:cs typeface="Trebuchet MS"/>
              </a:rPr>
              <a:t>e</a:t>
            </a:r>
            <a:r>
              <a:rPr sz="3200" dirty="0">
                <a:latin typeface="Trebuchet MS"/>
                <a:cs typeface="Trebuchet MS"/>
              </a:rPr>
              <a:t>d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80" dirty="0">
                <a:latin typeface="Trebuchet MS"/>
                <a:cs typeface="Trebuchet MS"/>
              </a:rPr>
              <a:t>t</a:t>
            </a:r>
            <a:r>
              <a:rPr sz="3200" spc="85" dirty="0">
                <a:latin typeface="Trebuchet MS"/>
                <a:cs typeface="Trebuchet MS"/>
              </a:rPr>
              <a:t>w</a:t>
            </a:r>
            <a:r>
              <a:rPr sz="3200" spc="75" dirty="0">
                <a:latin typeface="Trebuchet MS"/>
                <a:cs typeface="Trebuchet MS"/>
              </a:rPr>
              <a:t>ic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  </a:t>
            </a:r>
            <a:r>
              <a:rPr sz="3200" spc="-50" dirty="0">
                <a:latin typeface="Trebuchet MS"/>
                <a:cs typeface="Trebuchet MS"/>
              </a:rPr>
              <a:t>day.</a:t>
            </a:r>
            <a:endParaRPr sz="3200">
              <a:latin typeface="Trebuchet MS"/>
              <a:cs typeface="Trebuchet MS"/>
            </a:endParaRPr>
          </a:p>
          <a:p>
            <a:pPr marL="265430" marR="1036319">
              <a:lnSpc>
                <a:spcPct val="100000"/>
              </a:lnSpc>
              <a:spcBef>
                <a:spcPts val="475"/>
              </a:spcBef>
            </a:pPr>
            <a:r>
              <a:rPr sz="3200" spc="145" dirty="0">
                <a:latin typeface="Trebuchet MS"/>
                <a:cs typeface="Trebuchet MS"/>
              </a:rPr>
              <a:t>S</a:t>
            </a:r>
            <a:r>
              <a:rPr sz="3200" spc="155" dirty="0">
                <a:latin typeface="Trebuchet MS"/>
                <a:cs typeface="Trebuchet MS"/>
              </a:rPr>
              <a:t>ep</a:t>
            </a:r>
            <a:r>
              <a:rPr sz="3200" spc="145" dirty="0">
                <a:latin typeface="Trebuchet MS"/>
                <a:cs typeface="Trebuchet MS"/>
              </a:rPr>
              <a:t>a</a:t>
            </a:r>
            <a:r>
              <a:rPr sz="3200" spc="150" dirty="0">
                <a:latin typeface="Trebuchet MS"/>
                <a:cs typeface="Trebuchet MS"/>
              </a:rPr>
              <a:t>r</a:t>
            </a:r>
            <a:r>
              <a:rPr sz="3200" spc="145" dirty="0">
                <a:latin typeface="Trebuchet MS"/>
                <a:cs typeface="Trebuchet MS"/>
              </a:rPr>
              <a:t>a</a:t>
            </a:r>
            <a:r>
              <a:rPr sz="3200" spc="155" dirty="0">
                <a:latin typeface="Trebuchet MS"/>
                <a:cs typeface="Trebuchet MS"/>
              </a:rPr>
              <a:t>t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toile</a:t>
            </a:r>
            <a:r>
              <a:rPr sz="3200" dirty="0">
                <a:latin typeface="Trebuchet MS"/>
                <a:cs typeface="Trebuchet MS"/>
              </a:rPr>
              <a:t>t</a:t>
            </a:r>
            <a:r>
              <a:rPr sz="3200" spc="-265" dirty="0">
                <a:latin typeface="Trebuchet MS"/>
                <a:cs typeface="Trebuchet MS"/>
              </a:rPr>
              <a:t> </a:t>
            </a:r>
            <a:r>
              <a:rPr sz="3200" spc="130" dirty="0">
                <a:latin typeface="Trebuchet MS"/>
                <a:cs typeface="Trebuchet MS"/>
              </a:rPr>
              <a:t>bl</a:t>
            </a:r>
            <a:r>
              <a:rPr sz="3200" spc="125" dirty="0">
                <a:latin typeface="Trebuchet MS"/>
                <a:cs typeface="Trebuchet MS"/>
              </a:rPr>
              <a:t>oc</a:t>
            </a:r>
            <a:r>
              <a:rPr sz="3200" spc="130" dirty="0">
                <a:latin typeface="Trebuchet MS"/>
                <a:cs typeface="Trebuchet MS"/>
              </a:rPr>
              <a:t>k</a:t>
            </a:r>
            <a:r>
              <a:rPr sz="3200" dirty="0">
                <a:latin typeface="Trebuchet MS"/>
                <a:cs typeface="Trebuchet MS"/>
              </a:rPr>
              <a:t>s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200" dirty="0">
                <a:latin typeface="Trebuchet MS"/>
                <a:cs typeface="Trebuchet MS"/>
              </a:rPr>
              <a:t>f</a:t>
            </a:r>
            <a:r>
              <a:rPr sz="3200" spc="195" dirty="0">
                <a:latin typeface="Trebuchet MS"/>
                <a:cs typeface="Trebuchet MS"/>
              </a:rPr>
              <a:t>o</a:t>
            </a:r>
            <a:r>
              <a:rPr sz="3200" dirty="0">
                <a:latin typeface="Trebuchet MS"/>
                <a:cs typeface="Trebuchet MS"/>
              </a:rPr>
              <a:t>r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gir</a:t>
            </a:r>
            <a:r>
              <a:rPr sz="3200" spc="95" dirty="0">
                <a:latin typeface="Trebuchet MS"/>
                <a:cs typeface="Trebuchet MS"/>
              </a:rPr>
              <a:t>l</a:t>
            </a:r>
            <a:r>
              <a:rPr sz="3200" dirty="0">
                <a:latin typeface="Trebuchet MS"/>
                <a:cs typeface="Trebuchet MS"/>
              </a:rPr>
              <a:t>s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in  </a:t>
            </a:r>
            <a:r>
              <a:rPr sz="3200" spc="80" dirty="0">
                <a:latin typeface="Trebuchet MS"/>
                <a:cs typeface="Trebuchet MS"/>
              </a:rPr>
              <a:t>schools.</a:t>
            </a:r>
            <a:endParaRPr sz="3200">
              <a:latin typeface="Trebuchet MS"/>
              <a:cs typeface="Trebuchet MS"/>
            </a:endParaRPr>
          </a:p>
          <a:p>
            <a:pPr marL="265430">
              <a:lnSpc>
                <a:spcPct val="100000"/>
              </a:lnSpc>
              <a:spcBef>
                <a:spcPts val="865"/>
              </a:spcBef>
            </a:pPr>
            <a:r>
              <a:rPr sz="3200" spc="55" dirty="0">
                <a:latin typeface="Trebuchet MS"/>
                <a:cs typeface="Trebuchet MS"/>
              </a:rPr>
              <a:t>Lighting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90" dirty="0">
                <a:latin typeface="Trebuchet MS"/>
                <a:cs typeface="Trebuchet MS"/>
              </a:rPr>
              <a:t>and</a:t>
            </a:r>
            <a:r>
              <a:rPr sz="3200" spc="75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ventilation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should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207" y="3541014"/>
            <a:ext cx="2195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8830" algn="l"/>
              </a:tabLst>
            </a:pPr>
            <a:r>
              <a:rPr sz="3200" spc="175" dirty="0">
                <a:latin typeface="Trebuchet MS"/>
                <a:cs typeface="Trebuchet MS"/>
              </a:rPr>
              <a:t>b</a:t>
            </a:r>
            <a:r>
              <a:rPr sz="3200" dirty="0">
                <a:latin typeface="Trebuchet MS"/>
                <a:cs typeface="Trebuchet MS"/>
              </a:rPr>
              <a:t>e	</a:t>
            </a:r>
            <a:r>
              <a:rPr sz="3200" spc="105" dirty="0">
                <a:latin typeface="Trebuchet MS"/>
                <a:cs typeface="Trebuchet MS"/>
              </a:rPr>
              <a:t>pr</a:t>
            </a:r>
            <a:r>
              <a:rPr sz="3200" spc="100" dirty="0">
                <a:latin typeface="Trebuchet MS"/>
                <a:cs typeface="Trebuchet MS"/>
              </a:rPr>
              <a:t>o</a:t>
            </a:r>
            <a:r>
              <a:rPr sz="3200" spc="105" dirty="0">
                <a:latin typeface="Trebuchet MS"/>
                <a:cs typeface="Trebuchet MS"/>
              </a:rPr>
              <a:t>p</a:t>
            </a:r>
            <a:r>
              <a:rPr sz="3200" spc="110" dirty="0">
                <a:latin typeface="Trebuchet MS"/>
                <a:cs typeface="Trebuchet MS"/>
              </a:rPr>
              <a:t>e</a:t>
            </a:r>
            <a:r>
              <a:rPr sz="3200" spc="-345" dirty="0">
                <a:latin typeface="Trebuchet MS"/>
                <a:cs typeface="Trebuchet MS"/>
              </a:rPr>
              <a:t>r</a:t>
            </a:r>
            <a:r>
              <a:rPr sz="3200" dirty="0">
                <a:latin typeface="Trebuchet MS"/>
                <a:cs typeface="Trebuchet MS"/>
              </a:rPr>
              <a:t>,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07" y="4024071"/>
            <a:ext cx="1979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65" dirty="0">
                <a:latin typeface="Trebuchet MS"/>
                <a:cs typeface="Trebuchet MS"/>
              </a:rPr>
              <a:t>should</a:t>
            </a:r>
            <a:r>
              <a:rPr sz="3200" spc="370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be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8223" y="3541014"/>
            <a:ext cx="3109595" cy="9975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62915">
              <a:lnSpc>
                <a:spcPts val="3810"/>
              </a:lnSpc>
              <a:spcBef>
                <a:spcPts val="229"/>
              </a:spcBef>
            </a:pPr>
            <a:r>
              <a:rPr sz="3200" spc="170" dirty="0">
                <a:latin typeface="Trebuchet MS"/>
                <a:cs typeface="Trebuchet MS"/>
              </a:rPr>
              <a:t>water</a:t>
            </a:r>
            <a:r>
              <a:rPr sz="3200" spc="370" dirty="0">
                <a:latin typeface="Trebuchet MS"/>
                <a:cs typeface="Trebuchet MS"/>
              </a:rPr>
              <a:t> </a:t>
            </a:r>
            <a:r>
              <a:rPr sz="3200" spc="145" dirty="0">
                <a:latin typeface="Trebuchet MS"/>
                <a:cs typeface="Trebuchet MS"/>
              </a:rPr>
              <a:t>supply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155" dirty="0">
                <a:latin typeface="Trebuchet MS"/>
                <a:cs typeface="Trebuchet MS"/>
              </a:rPr>
              <a:t>adequate.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207" y="4608067"/>
            <a:ext cx="7549515" cy="1962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52729">
              <a:lnSpc>
                <a:spcPct val="99000"/>
              </a:lnSpc>
              <a:spcBef>
                <a:spcPts val="140"/>
              </a:spcBef>
              <a:tabLst>
                <a:tab pos="1025525" algn="l"/>
              </a:tabLst>
            </a:pPr>
            <a:r>
              <a:rPr sz="3200" spc="-130" dirty="0">
                <a:latin typeface="Trebuchet MS"/>
                <a:cs typeface="Trebuchet MS"/>
              </a:rPr>
              <a:t>Toilet</a:t>
            </a:r>
            <a:r>
              <a:rPr sz="3200" spc="-300" dirty="0">
                <a:latin typeface="Trebuchet MS"/>
                <a:cs typeface="Trebuchet MS"/>
              </a:rPr>
              <a:t> </a:t>
            </a:r>
            <a:r>
              <a:rPr sz="3200" spc="190" dirty="0">
                <a:latin typeface="Trebuchet MS"/>
                <a:cs typeface="Trebuchet MS"/>
              </a:rPr>
              <a:t>and</a:t>
            </a:r>
            <a:r>
              <a:rPr sz="3200" spc="90" dirty="0">
                <a:latin typeface="Trebuchet MS"/>
                <a:cs typeface="Trebuchet MS"/>
              </a:rPr>
              <a:t> </a:t>
            </a:r>
            <a:r>
              <a:rPr sz="3200" spc="155" dirty="0">
                <a:latin typeface="Trebuchet MS"/>
                <a:cs typeface="Trebuchet MS"/>
              </a:rPr>
              <a:t>urinal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125" dirty="0">
                <a:latin typeface="Trebuchet MS"/>
                <a:cs typeface="Trebuchet MS"/>
              </a:rPr>
              <a:t>etiquettes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should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be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taught </a:t>
            </a:r>
            <a:r>
              <a:rPr sz="3200" spc="120" dirty="0">
                <a:latin typeface="Trebuchet MS"/>
                <a:cs typeface="Trebuchet MS"/>
              </a:rPr>
              <a:t>by </a:t>
            </a:r>
            <a:r>
              <a:rPr sz="3200" spc="95" dirty="0">
                <a:latin typeface="Trebuchet MS"/>
                <a:cs typeface="Trebuchet MS"/>
              </a:rPr>
              <a:t>the </a:t>
            </a:r>
            <a:r>
              <a:rPr sz="3200" spc="175" dirty="0">
                <a:latin typeface="Trebuchet MS"/>
                <a:cs typeface="Trebuchet MS"/>
              </a:rPr>
              <a:t>teachers </a:t>
            </a:r>
            <a:r>
              <a:rPr sz="3200" spc="165" dirty="0">
                <a:latin typeface="Trebuchet MS"/>
                <a:cs typeface="Trebuchet MS"/>
              </a:rPr>
              <a:t>regularly </a:t>
            </a:r>
            <a:r>
              <a:rPr sz="3200" spc="-80" dirty="0">
                <a:latin typeface="Trebuchet MS"/>
                <a:cs typeface="Trebuchet MS"/>
              </a:rPr>
              <a:t>like: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15" dirty="0">
                <a:latin typeface="Trebuchet MS"/>
                <a:cs typeface="Trebuchet MS"/>
              </a:rPr>
              <a:t>Bolt	</a:t>
            </a:r>
            <a:r>
              <a:rPr sz="3200" spc="90" dirty="0">
                <a:latin typeface="Trebuchet MS"/>
                <a:cs typeface="Trebuchet MS"/>
              </a:rPr>
              <a:t>the</a:t>
            </a:r>
            <a:r>
              <a:rPr sz="3200" spc="285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door</a:t>
            </a:r>
            <a:r>
              <a:rPr sz="3200" spc="450" dirty="0">
                <a:latin typeface="Trebuchet MS"/>
                <a:cs typeface="Trebuchet MS"/>
              </a:rPr>
              <a:t> </a:t>
            </a:r>
            <a:r>
              <a:rPr sz="3200" spc="40" dirty="0">
                <a:latin typeface="Trebuchet MS"/>
                <a:cs typeface="Trebuchet MS"/>
              </a:rPr>
              <a:t>properly,</a:t>
            </a:r>
            <a:r>
              <a:rPr sz="3200" spc="19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Use</a:t>
            </a:r>
            <a:r>
              <a:rPr sz="3200" spc="235" dirty="0">
                <a:latin typeface="Trebuchet MS"/>
                <a:cs typeface="Trebuchet MS"/>
              </a:rPr>
              <a:t> </a:t>
            </a:r>
            <a:r>
              <a:rPr sz="3200" spc="170" dirty="0">
                <a:latin typeface="Trebuchet MS"/>
                <a:cs typeface="Trebuchet MS"/>
              </a:rPr>
              <a:t>water</a:t>
            </a:r>
            <a:r>
              <a:rPr sz="3200" spc="434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to </a:t>
            </a:r>
            <a:r>
              <a:rPr sz="3200" spc="40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clean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up.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207" y="223240"/>
            <a:ext cx="7118350" cy="43180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3200" spc="-280" dirty="0">
                <a:latin typeface="Trebuchet MS"/>
                <a:cs typeface="Trebuchet MS"/>
              </a:rPr>
              <a:t>3</a:t>
            </a:r>
            <a:r>
              <a:rPr sz="3200" dirty="0">
                <a:latin typeface="Trebuchet MS"/>
                <a:cs typeface="Trebuchet MS"/>
              </a:rPr>
              <a:t>.</a:t>
            </a:r>
            <a:r>
              <a:rPr sz="3200" spc="-54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SAF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30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FOO</a:t>
            </a:r>
            <a:r>
              <a:rPr sz="3200" dirty="0">
                <a:latin typeface="Trebuchet MS"/>
                <a:cs typeface="Trebuchet MS"/>
              </a:rPr>
              <a:t>D</a:t>
            </a:r>
            <a:endParaRPr sz="3200">
              <a:latin typeface="Trebuchet MS"/>
              <a:cs typeface="Trebuchet MS"/>
            </a:endParaRPr>
          </a:p>
          <a:p>
            <a:pPr marL="12700" marR="5080" indent="252729">
              <a:lnSpc>
                <a:spcPct val="99100"/>
              </a:lnSpc>
              <a:spcBef>
                <a:spcPts val="885"/>
              </a:spcBef>
              <a:tabLst>
                <a:tab pos="1248410" algn="l"/>
                <a:tab pos="1910080" algn="l"/>
                <a:tab pos="2516505" algn="l"/>
              </a:tabLst>
            </a:pPr>
            <a:r>
              <a:rPr sz="3200" spc="130" dirty="0">
                <a:latin typeface="Trebuchet MS"/>
                <a:cs typeface="Trebuchet MS"/>
              </a:rPr>
              <a:t>S</a:t>
            </a:r>
            <a:r>
              <a:rPr sz="3200" spc="135" dirty="0">
                <a:latin typeface="Trebuchet MS"/>
                <a:cs typeface="Trebuchet MS"/>
              </a:rPr>
              <a:t>a</a:t>
            </a:r>
            <a:r>
              <a:rPr sz="3200" spc="145" dirty="0">
                <a:latin typeface="Trebuchet MS"/>
                <a:cs typeface="Trebuchet MS"/>
              </a:rPr>
              <a:t>f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f</a:t>
            </a:r>
            <a:r>
              <a:rPr sz="3200" spc="160" dirty="0">
                <a:latin typeface="Trebuchet MS"/>
                <a:cs typeface="Trebuchet MS"/>
              </a:rPr>
              <a:t>oo</a:t>
            </a:r>
            <a:r>
              <a:rPr sz="3200" dirty="0">
                <a:latin typeface="Trebuchet MS"/>
                <a:cs typeface="Trebuchet MS"/>
              </a:rPr>
              <a:t>d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10" dirty="0">
                <a:latin typeface="Trebuchet MS"/>
                <a:cs typeface="Trebuchet MS"/>
              </a:rPr>
              <a:t>i</a:t>
            </a:r>
            <a:r>
              <a:rPr sz="3200" dirty="0">
                <a:latin typeface="Trebuchet MS"/>
                <a:cs typeface="Trebuchet MS"/>
              </a:rPr>
              <a:t>s</a:t>
            </a:r>
            <a:r>
              <a:rPr sz="3200" spc="-270" dirty="0">
                <a:latin typeface="Trebuchet MS"/>
                <a:cs typeface="Trebuchet MS"/>
              </a:rPr>
              <a:t> </a:t>
            </a:r>
            <a:r>
              <a:rPr sz="3200" spc="225" dirty="0">
                <a:latin typeface="Trebuchet MS"/>
                <a:cs typeface="Trebuchet MS"/>
              </a:rPr>
              <a:t>ver</a:t>
            </a:r>
            <a:r>
              <a:rPr sz="3200" dirty="0">
                <a:latin typeface="Trebuchet MS"/>
                <a:cs typeface="Trebuchet MS"/>
              </a:rPr>
              <a:t>y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imp</a:t>
            </a:r>
            <a:r>
              <a:rPr sz="3200" spc="135" dirty="0">
                <a:latin typeface="Trebuchet MS"/>
                <a:cs typeface="Trebuchet MS"/>
              </a:rPr>
              <a:t>o</a:t>
            </a:r>
            <a:r>
              <a:rPr sz="3200" spc="140" dirty="0">
                <a:latin typeface="Trebuchet MS"/>
                <a:cs typeface="Trebuchet MS"/>
              </a:rPr>
              <a:t>rt</a:t>
            </a:r>
            <a:r>
              <a:rPr sz="3200" spc="135" dirty="0">
                <a:latin typeface="Trebuchet MS"/>
                <a:cs typeface="Trebuchet MS"/>
              </a:rPr>
              <a:t>a</a:t>
            </a:r>
            <a:r>
              <a:rPr sz="3200" spc="140" dirty="0">
                <a:latin typeface="Trebuchet MS"/>
                <a:cs typeface="Trebuchet MS"/>
              </a:rPr>
              <a:t>n</a:t>
            </a:r>
            <a:r>
              <a:rPr sz="3200" dirty="0">
                <a:latin typeface="Trebuchet MS"/>
                <a:cs typeface="Trebuchet MS"/>
              </a:rPr>
              <a:t>t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200" dirty="0">
                <a:latin typeface="Trebuchet MS"/>
                <a:cs typeface="Trebuchet MS"/>
              </a:rPr>
              <a:t>f</a:t>
            </a:r>
            <a:r>
              <a:rPr sz="3200" spc="195" dirty="0">
                <a:latin typeface="Trebuchet MS"/>
                <a:cs typeface="Trebuchet MS"/>
              </a:rPr>
              <a:t>o</a:t>
            </a:r>
            <a:r>
              <a:rPr sz="3200" dirty="0">
                <a:latin typeface="Trebuchet MS"/>
                <a:cs typeface="Trebuchet MS"/>
              </a:rPr>
              <a:t>r  </a:t>
            </a:r>
            <a:r>
              <a:rPr sz="3200" spc="110" dirty="0">
                <a:latin typeface="Trebuchet MS"/>
                <a:cs typeface="Trebuchet MS"/>
              </a:rPr>
              <a:t>children	</a:t>
            </a:r>
            <a:r>
              <a:rPr sz="3200" spc="30" dirty="0">
                <a:latin typeface="Trebuchet MS"/>
                <a:cs typeface="Trebuchet MS"/>
              </a:rPr>
              <a:t>to</a:t>
            </a:r>
            <a:r>
              <a:rPr sz="3200" spc="114" dirty="0">
                <a:latin typeface="Trebuchet MS"/>
                <a:cs typeface="Trebuchet MS"/>
              </a:rPr>
              <a:t> keep</a:t>
            </a:r>
            <a:r>
              <a:rPr sz="3200" spc="260" dirty="0">
                <a:latin typeface="Trebuchet MS"/>
                <a:cs typeface="Trebuchet MS"/>
              </a:rPr>
              <a:t> </a:t>
            </a:r>
            <a:r>
              <a:rPr sz="3200" spc="130" dirty="0">
                <a:latin typeface="Trebuchet MS"/>
                <a:cs typeface="Trebuchet MS"/>
              </a:rPr>
              <a:t>them</a:t>
            </a:r>
            <a:r>
              <a:rPr sz="3200" spc="375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healthy</a:t>
            </a:r>
            <a:r>
              <a:rPr sz="3200" spc="350" dirty="0">
                <a:latin typeface="Trebuchet MS"/>
                <a:cs typeface="Trebuchet MS"/>
              </a:rPr>
              <a:t> </a:t>
            </a:r>
            <a:r>
              <a:rPr sz="3200" spc="190" dirty="0">
                <a:latin typeface="Trebuchet MS"/>
                <a:cs typeface="Trebuchet MS"/>
              </a:rPr>
              <a:t>and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210" dirty="0">
                <a:latin typeface="Trebuchet MS"/>
                <a:cs typeface="Trebuchet MS"/>
              </a:rPr>
              <a:t>away	</a:t>
            </a:r>
            <a:r>
              <a:rPr sz="3200" spc="150" dirty="0">
                <a:latin typeface="Trebuchet MS"/>
                <a:cs typeface="Trebuchet MS"/>
              </a:rPr>
              <a:t>from	</a:t>
            </a:r>
            <a:r>
              <a:rPr sz="3200" spc="90" dirty="0">
                <a:latin typeface="Trebuchet MS"/>
                <a:cs typeface="Trebuchet MS"/>
              </a:rPr>
              <a:t>diseases.</a:t>
            </a:r>
            <a:endParaRPr sz="3200">
              <a:latin typeface="Trebuchet MS"/>
              <a:cs typeface="Trebuchet MS"/>
            </a:endParaRPr>
          </a:p>
          <a:p>
            <a:pPr marL="12700" marR="364490" indent="252729">
              <a:lnSpc>
                <a:spcPts val="3810"/>
              </a:lnSpc>
              <a:spcBef>
                <a:spcPts val="910"/>
              </a:spcBef>
              <a:tabLst>
                <a:tab pos="2042795" algn="l"/>
              </a:tabLst>
            </a:pPr>
            <a:r>
              <a:rPr sz="3200" spc="65" dirty="0">
                <a:latin typeface="Trebuchet MS"/>
                <a:cs typeface="Trebuchet MS"/>
              </a:rPr>
              <a:t>Teachers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can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prevent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food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spc="185" dirty="0">
                <a:latin typeface="Trebuchet MS"/>
                <a:cs typeface="Trebuchet MS"/>
              </a:rPr>
              <a:t>borne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illness</a:t>
            </a:r>
            <a:r>
              <a:rPr sz="3200" spc="-190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by	</a:t>
            </a:r>
            <a:r>
              <a:rPr sz="3200" spc="185" dirty="0">
                <a:latin typeface="Trebuchet MS"/>
                <a:cs typeface="Trebuchet MS"/>
              </a:rPr>
              <a:t>educating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children</a:t>
            </a:r>
            <a:endParaRPr sz="3200">
              <a:latin typeface="Trebuchet MS"/>
              <a:cs typeface="Trebuchet MS"/>
            </a:endParaRPr>
          </a:p>
          <a:p>
            <a:pPr marL="12700" marR="690880" indent="252729">
              <a:lnSpc>
                <a:spcPts val="3810"/>
              </a:lnSpc>
              <a:spcBef>
                <a:spcPts val="760"/>
              </a:spcBef>
              <a:tabLst>
                <a:tab pos="1104900" algn="l"/>
                <a:tab pos="2743835" algn="l"/>
              </a:tabLst>
            </a:pPr>
            <a:r>
              <a:rPr sz="3200" spc="200" dirty="0">
                <a:latin typeface="Trebuchet MS"/>
                <a:cs typeface="Trebuchet MS"/>
              </a:rPr>
              <a:t>Encouraging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spc="200" dirty="0">
                <a:latin typeface="Trebuchet MS"/>
                <a:cs typeface="Trebuchet MS"/>
              </a:rPr>
              <a:t>hand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wash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spc="135" dirty="0">
                <a:latin typeface="Trebuchet MS"/>
                <a:cs typeface="Trebuchet MS"/>
              </a:rPr>
              <a:t>before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190" dirty="0">
                <a:latin typeface="Trebuchet MS"/>
                <a:cs typeface="Trebuchet MS"/>
              </a:rPr>
              <a:t>and	</a:t>
            </a:r>
            <a:r>
              <a:rPr sz="3200" spc="150" dirty="0">
                <a:latin typeface="Trebuchet MS"/>
                <a:cs typeface="Trebuchet MS"/>
              </a:rPr>
              <a:t>after	</a:t>
            </a:r>
            <a:r>
              <a:rPr sz="3200" spc="130" dirty="0">
                <a:latin typeface="Trebuchet MS"/>
                <a:cs typeface="Trebuchet MS"/>
              </a:rPr>
              <a:t>meals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466" y="583861"/>
            <a:ext cx="7045898" cy="59727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207" y="493268"/>
            <a:ext cx="6011545" cy="55880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3000" spc="-220" dirty="0">
                <a:latin typeface="Trebuchet MS"/>
                <a:cs typeface="Trebuchet MS"/>
              </a:rPr>
              <a:t>4</a:t>
            </a:r>
            <a:r>
              <a:rPr sz="3000" dirty="0">
                <a:latin typeface="Trebuchet MS"/>
                <a:cs typeface="Trebuchet MS"/>
              </a:rPr>
              <a:t>.</a:t>
            </a:r>
            <a:r>
              <a:rPr sz="3000" spc="-425" dirty="0">
                <a:latin typeface="Trebuchet MS"/>
                <a:cs typeface="Trebuchet MS"/>
              </a:rPr>
              <a:t> </a:t>
            </a:r>
            <a:r>
              <a:rPr sz="3000" spc="-45" dirty="0">
                <a:latin typeface="Trebuchet MS"/>
                <a:cs typeface="Trebuchet MS"/>
              </a:rPr>
              <a:t>H</a:t>
            </a:r>
            <a:r>
              <a:rPr sz="3000" spc="-55" dirty="0">
                <a:latin typeface="Trebuchet MS"/>
                <a:cs typeface="Trebuchet MS"/>
              </a:rPr>
              <a:t>A</a:t>
            </a:r>
            <a:r>
              <a:rPr sz="3000" spc="-45" dirty="0">
                <a:latin typeface="Trebuchet MS"/>
                <a:cs typeface="Trebuchet MS"/>
              </a:rPr>
              <a:t>N</a:t>
            </a:r>
            <a:r>
              <a:rPr sz="3000" dirty="0">
                <a:latin typeface="Trebuchet MS"/>
                <a:cs typeface="Trebuchet MS"/>
              </a:rPr>
              <a:t>D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340" dirty="0">
                <a:latin typeface="Trebuchet MS"/>
                <a:cs typeface="Trebuchet MS"/>
              </a:rPr>
              <a:t>W</a:t>
            </a:r>
            <a:r>
              <a:rPr sz="3000" spc="-80" dirty="0">
                <a:latin typeface="Trebuchet MS"/>
                <a:cs typeface="Trebuchet MS"/>
              </a:rPr>
              <a:t>A</a:t>
            </a:r>
            <a:r>
              <a:rPr sz="3000" spc="-75" dirty="0">
                <a:latin typeface="Trebuchet MS"/>
                <a:cs typeface="Trebuchet MS"/>
              </a:rPr>
              <a:t>S</a:t>
            </a:r>
            <a:r>
              <a:rPr sz="3000" spc="-70" dirty="0">
                <a:latin typeface="Trebuchet MS"/>
                <a:cs typeface="Trebuchet MS"/>
              </a:rPr>
              <a:t>HIN</a:t>
            </a:r>
            <a:r>
              <a:rPr sz="3000" spc="225" dirty="0">
                <a:latin typeface="Trebuchet MS"/>
                <a:cs typeface="Trebuchet MS"/>
              </a:rPr>
              <a:t>G</a:t>
            </a:r>
            <a:r>
              <a:rPr sz="3000" spc="-434" dirty="0">
                <a:latin typeface="Trebuchet MS"/>
                <a:cs typeface="Trebuchet MS"/>
              </a:rPr>
              <a:t>F</a:t>
            </a:r>
            <a:r>
              <a:rPr sz="3000" spc="-130" dirty="0">
                <a:latin typeface="Trebuchet MS"/>
                <a:cs typeface="Trebuchet MS"/>
              </a:rPr>
              <a:t>A</a:t>
            </a:r>
            <a:r>
              <a:rPr sz="3000" spc="-114" dirty="0">
                <a:latin typeface="Trebuchet MS"/>
                <a:cs typeface="Trebuchet MS"/>
              </a:rPr>
              <a:t>CILI</a:t>
            </a:r>
            <a:r>
              <a:rPr sz="3000" spc="-125" dirty="0">
                <a:latin typeface="Trebuchet MS"/>
                <a:cs typeface="Trebuchet MS"/>
              </a:rPr>
              <a:t>T</a:t>
            </a:r>
            <a:r>
              <a:rPr sz="3000" dirty="0">
                <a:latin typeface="Trebuchet MS"/>
                <a:cs typeface="Trebuchet MS"/>
              </a:rPr>
              <a:t>Y</a:t>
            </a:r>
            <a:endParaRPr sz="3000">
              <a:latin typeface="Trebuchet MS"/>
              <a:cs typeface="Trebuchet MS"/>
            </a:endParaRPr>
          </a:p>
          <a:p>
            <a:pPr marL="355600" marR="146050" indent="-318770">
              <a:lnSpc>
                <a:spcPts val="3110"/>
              </a:lnSpc>
              <a:spcBef>
                <a:spcPts val="705"/>
              </a:spcBef>
              <a:buChar char="•"/>
              <a:tabLst>
                <a:tab pos="355600" algn="l"/>
              </a:tabLst>
            </a:pPr>
            <a:r>
              <a:rPr sz="3000" spc="45" dirty="0">
                <a:latin typeface="Trebuchet MS"/>
                <a:cs typeface="Trebuchet MS"/>
              </a:rPr>
              <a:t>Children</a:t>
            </a:r>
            <a:r>
              <a:rPr sz="3000" spc="70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are</a:t>
            </a:r>
            <a:r>
              <a:rPr sz="3000" spc="370" dirty="0">
                <a:latin typeface="Trebuchet MS"/>
                <a:cs typeface="Trebuchet MS"/>
              </a:rPr>
              <a:t> </a:t>
            </a:r>
            <a:r>
              <a:rPr sz="3000" spc="165" dirty="0">
                <a:latin typeface="Trebuchet MS"/>
                <a:cs typeface="Trebuchet MS"/>
              </a:rPr>
              <a:t>taught</a:t>
            </a:r>
            <a:r>
              <a:rPr sz="3000" spc="415" dirty="0">
                <a:latin typeface="Trebuchet MS"/>
                <a:cs typeface="Trebuchet MS"/>
              </a:rPr>
              <a:t> </a:t>
            </a:r>
            <a:r>
              <a:rPr sz="3000" spc="20" dirty="0">
                <a:latin typeface="Trebuchet MS"/>
                <a:cs typeface="Trebuchet MS"/>
              </a:rPr>
              <a:t>to</a:t>
            </a:r>
            <a:r>
              <a:rPr sz="3000" spc="85" dirty="0">
                <a:latin typeface="Trebuchet MS"/>
                <a:cs typeface="Trebuchet MS"/>
              </a:rPr>
              <a:t> </a:t>
            </a:r>
            <a:r>
              <a:rPr sz="3000" spc="165" dirty="0">
                <a:latin typeface="Trebuchet MS"/>
                <a:cs typeface="Trebuchet MS"/>
              </a:rPr>
              <a:t>wash </a:t>
            </a:r>
            <a:r>
              <a:rPr sz="3000" spc="170" dirty="0">
                <a:latin typeface="Trebuchet MS"/>
                <a:cs typeface="Trebuchet MS"/>
              </a:rPr>
              <a:t> </a:t>
            </a:r>
            <a:r>
              <a:rPr sz="3000" spc="185" dirty="0">
                <a:latin typeface="Trebuchet MS"/>
                <a:cs typeface="Trebuchet MS"/>
              </a:rPr>
              <a:t>hands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120" dirty="0">
                <a:latin typeface="Trebuchet MS"/>
                <a:cs typeface="Trebuchet MS"/>
              </a:rPr>
              <a:t>before</a:t>
            </a:r>
            <a:r>
              <a:rPr sz="3000" spc="-114" dirty="0">
                <a:latin typeface="Trebuchet MS"/>
                <a:cs typeface="Trebuchet MS"/>
              </a:rPr>
              <a:t> </a:t>
            </a:r>
            <a:r>
              <a:rPr sz="3000" spc="155" dirty="0">
                <a:latin typeface="Trebuchet MS"/>
                <a:cs typeface="Trebuchet MS"/>
              </a:rPr>
              <a:t>and</a:t>
            </a:r>
            <a:r>
              <a:rPr sz="3000" spc="-95" dirty="0">
                <a:latin typeface="Trebuchet MS"/>
                <a:cs typeface="Trebuchet MS"/>
              </a:rPr>
              <a:t> </a:t>
            </a:r>
            <a:r>
              <a:rPr sz="3000" spc="125" dirty="0">
                <a:latin typeface="Trebuchet MS"/>
                <a:cs typeface="Trebuchet MS"/>
              </a:rPr>
              <a:t>after</a:t>
            </a:r>
            <a:r>
              <a:rPr sz="3000" spc="-175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meals.</a:t>
            </a:r>
            <a:endParaRPr sz="3000">
              <a:latin typeface="Trebuchet MS"/>
              <a:cs typeface="Trebuchet MS"/>
            </a:endParaRPr>
          </a:p>
          <a:p>
            <a:pPr marL="355600">
              <a:lnSpc>
                <a:spcPts val="2820"/>
              </a:lnSpc>
            </a:pPr>
            <a:r>
              <a:rPr sz="3000" spc="50" dirty="0">
                <a:latin typeface="Trebuchet MS"/>
                <a:cs typeface="Trebuchet MS"/>
              </a:rPr>
              <a:t>Teacher</a:t>
            </a:r>
            <a:r>
              <a:rPr sz="3000" spc="-204" dirty="0">
                <a:latin typeface="Trebuchet MS"/>
                <a:cs typeface="Trebuchet MS"/>
              </a:rPr>
              <a:t> </a:t>
            </a:r>
            <a:r>
              <a:rPr sz="3000" spc="145" dirty="0">
                <a:latin typeface="Trebuchet MS"/>
                <a:cs typeface="Trebuchet MS"/>
              </a:rPr>
              <a:t>should</a:t>
            </a:r>
            <a:r>
              <a:rPr sz="3000" spc="-195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also</a:t>
            </a:r>
            <a:r>
              <a:rPr sz="3000" spc="-190" dirty="0">
                <a:latin typeface="Trebuchet MS"/>
                <a:cs typeface="Trebuchet MS"/>
              </a:rPr>
              <a:t> </a:t>
            </a:r>
            <a:r>
              <a:rPr sz="3000" spc="204" dirty="0">
                <a:latin typeface="Trebuchet MS"/>
                <a:cs typeface="Trebuchet MS"/>
              </a:rPr>
              <a:t>encourage</a:t>
            </a:r>
            <a:endParaRPr sz="3000">
              <a:latin typeface="Trebuchet MS"/>
              <a:cs typeface="Trebuchet MS"/>
            </a:endParaRPr>
          </a:p>
          <a:p>
            <a:pPr marL="355600" marR="5080">
              <a:lnSpc>
                <a:spcPct val="86100"/>
              </a:lnSpc>
              <a:spcBef>
                <a:spcPts val="250"/>
              </a:spcBef>
            </a:pPr>
            <a:r>
              <a:rPr sz="3000" spc="160" dirty="0">
                <a:latin typeface="Trebuchet MS"/>
                <a:cs typeface="Trebuchet MS"/>
              </a:rPr>
              <a:t>t</a:t>
            </a:r>
            <a:r>
              <a:rPr sz="3000" spc="165" dirty="0">
                <a:latin typeface="Trebuchet MS"/>
                <a:cs typeface="Trebuchet MS"/>
              </a:rPr>
              <a:t>h</a:t>
            </a:r>
            <a:r>
              <a:rPr sz="3000" spc="160" dirty="0">
                <a:latin typeface="Trebuchet MS"/>
                <a:cs typeface="Trebuchet MS"/>
              </a:rPr>
              <a:t>e</a:t>
            </a:r>
            <a:r>
              <a:rPr sz="3000" dirty="0">
                <a:latin typeface="Trebuchet MS"/>
                <a:cs typeface="Trebuchet MS"/>
              </a:rPr>
              <a:t>m</a:t>
            </a:r>
            <a:r>
              <a:rPr sz="3000" spc="-185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t</a:t>
            </a:r>
            <a:r>
              <a:rPr sz="3000" dirty="0">
                <a:latin typeface="Trebuchet MS"/>
                <a:cs typeface="Trebuchet MS"/>
              </a:rPr>
              <a:t>o</a:t>
            </a:r>
            <a:r>
              <a:rPr sz="3000" spc="-260" dirty="0">
                <a:latin typeface="Trebuchet MS"/>
                <a:cs typeface="Trebuchet MS"/>
              </a:rPr>
              <a:t> </a:t>
            </a:r>
            <a:r>
              <a:rPr sz="3000" spc="220" dirty="0">
                <a:latin typeface="Trebuchet MS"/>
                <a:cs typeface="Trebuchet MS"/>
              </a:rPr>
              <a:t>was</a:t>
            </a:r>
            <a:r>
              <a:rPr sz="3000" dirty="0">
                <a:latin typeface="Trebuchet MS"/>
                <a:cs typeface="Trebuchet MS"/>
              </a:rPr>
              <a:t>h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240" dirty="0">
                <a:latin typeface="Trebuchet MS"/>
                <a:cs typeface="Trebuchet MS"/>
              </a:rPr>
              <a:t>h</a:t>
            </a:r>
            <a:r>
              <a:rPr sz="3000" spc="229" dirty="0">
                <a:latin typeface="Trebuchet MS"/>
                <a:cs typeface="Trebuchet MS"/>
              </a:rPr>
              <a:t>a</a:t>
            </a:r>
            <a:r>
              <a:rPr sz="3000" spc="240" dirty="0">
                <a:latin typeface="Trebuchet MS"/>
                <a:cs typeface="Trebuchet MS"/>
              </a:rPr>
              <a:t>n</a:t>
            </a:r>
            <a:r>
              <a:rPr sz="3000" spc="229" dirty="0">
                <a:latin typeface="Trebuchet MS"/>
                <a:cs typeface="Trebuchet MS"/>
              </a:rPr>
              <a:t>d</a:t>
            </a:r>
            <a:r>
              <a:rPr sz="3000" dirty="0">
                <a:latin typeface="Trebuchet MS"/>
                <a:cs typeface="Trebuchet MS"/>
              </a:rPr>
              <a:t>s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spc="204" dirty="0">
                <a:latin typeface="Trebuchet MS"/>
                <a:cs typeface="Trebuchet MS"/>
              </a:rPr>
              <a:t>eve</a:t>
            </a:r>
            <a:r>
              <a:rPr sz="3000" dirty="0">
                <a:latin typeface="Trebuchet MS"/>
                <a:cs typeface="Trebuchet MS"/>
              </a:rPr>
              <a:t>n</a:t>
            </a:r>
            <a:r>
              <a:rPr sz="3000" spc="-135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afte</a:t>
            </a:r>
            <a:r>
              <a:rPr sz="3000" dirty="0">
                <a:latin typeface="Trebuchet MS"/>
                <a:cs typeface="Trebuchet MS"/>
              </a:rPr>
              <a:t>r  </a:t>
            </a:r>
            <a:r>
              <a:rPr sz="3000" spc="120" dirty="0">
                <a:latin typeface="Trebuchet MS"/>
                <a:cs typeface="Trebuchet MS"/>
              </a:rPr>
              <a:t>handling</a:t>
            </a:r>
            <a:r>
              <a:rPr sz="3000" spc="254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animals,</a:t>
            </a:r>
            <a:r>
              <a:rPr sz="3000" spc="140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throwing </a:t>
            </a:r>
            <a:r>
              <a:rPr sz="3000" spc="135" dirty="0">
                <a:latin typeface="Trebuchet MS"/>
                <a:cs typeface="Trebuchet MS"/>
              </a:rPr>
              <a:t> </a:t>
            </a:r>
            <a:r>
              <a:rPr sz="3000" spc="150" dirty="0">
                <a:latin typeface="Trebuchet MS"/>
                <a:cs typeface="Trebuchet MS"/>
              </a:rPr>
              <a:t>garbage,</a:t>
            </a:r>
            <a:r>
              <a:rPr sz="3000" spc="420" dirty="0">
                <a:latin typeface="Trebuchet MS"/>
                <a:cs typeface="Trebuchet MS"/>
              </a:rPr>
              <a:t> </a:t>
            </a:r>
            <a:r>
              <a:rPr sz="3000" spc="40" dirty="0">
                <a:latin typeface="Trebuchet MS"/>
                <a:cs typeface="Trebuchet MS"/>
              </a:rPr>
              <a:t>visiting</a:t>
            </a:r>
            <a:r>
              <a:rPr sz="3000" spc="7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sick,</a:t>
            </a:r>
            <a:r>
              <a:rPr sz="3000" spc="-60" dirty="0">
                <a:latin typeface="Trebuchet MS"/>
                <a:cs typeface="Trebuchet MS"/>
              </a:rPr>
              <a:t> </a:t>
            </a:r>
            <a:r>
              <a:rPr sz="3000" spc="125" dirty="0">
                <a:latin typeface="Trebuchet MS"/>
                <a:cs typeface="Trebuchet MS"/>
              </a:rPr>
              <a:t>after 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playing,</a:t>
            </a:r>
            <a:r>
              <a:rPr sz="3000" spc="145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sneezing,</a:t>
            </a:r>
            <a:r>
              <a:rPr sz="3000" spc="18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coughing,</a:t>
            </a:r>
            <a:endParaRPr sz="3000">
              <a:latin typeface="Trebuchet MS"/>
              <a:cs typeface="Trebuchet MS"/>
            </a:endParaRPr>
          </a:p>
          <a:p>
            <a:pPr marL="355600">
              <a:lnSpc>
                <a:spcPts val="3110"/>
              </a:lnSpc>
            </a:pPr>
            <a:r>
              <a:rPr sz="3000" spc="204" dirty="0">
                <a:latin typeface="Trebuchet MS"/>
                <a:cs typeface="Trebuchet MS"/>
              </a:rPr>
              <a:t>u</a:t>
            </a:r>
            <a:r>
              <a:rPr sz="3000" spc="195" dirty="0">
                <a:latin typeface="Trebuchet MS"/>
                <a:cs typeface="Trebuchet MS"/>
              </a:rPr>
              <a:t>si</a:t>
            </a:r>
            <a:r>
              <a:rPr sz="3000" spc="204" dirty="0">
                <a:latin typeface="Trebuchet MS"/>
                <a:cs typeface="Trebuchet MS"/>
              </a:rPr>
              <a:t>n</a:t>
            </a:r>
            <a:r>
              <a:rPr sz="3000" dirty="0">
                <a:latin typeface="Trebuchet MS"/>
                <a:cs typeface="Trebuchet MS"/>
              </a:rPr>
              <a:t>g</a:t>
            </a:r>
            <a:r>
              <a:rPr sz="3000" spc="-95" dirty="0">
                <a:latin typeface="Trebuchet MS"/>
                <a:cs typeface="Trebuchet MS"/>
              </a:rPr>
              <a:t> </a:t>
            </a:r>
            <a:r>
              <a:rPr sz="3000" spc="15" dirty="0">
                <a:latin typeface="Trebuchet MS"/>
                <a:cs typeface="Trebuchet MS"/>
              </a:rPr>
              <a:t>toi</a:t>
            </a:r>
            <a:r>
              <a:rPr sz="3000" spc="20" dirty="0">
                <a:latin typeface="Trebuchet MS"/>
                <a:cs typeface="Trebuchet MS"/>
              </a:rPr>
              <a:t>l</a:t>
            </a:r>
            <a:r>
              <a:rPr sz="3000" spc="15" dirty="0">
                <a:latin typeface="Trebuchet MS"/>
                <a:cs typeface="Trebuchet MS"/>
              </a:rPr>
              <a:t>et</a:t>
            </a:r>
            <a:r>
              <a:rPr sz="3000" dirty="0">
                <a:latin typeface="Trebuchet MS"/>
                <a:cs typeface="Trebuchet MS"/>
              </a:rPr>
              <a:t>s</a:t>
            </a:r>
            <a:r>
              <a:rPr sz="3000" spc="-325" dirty="0">
                <a:latin typeface="Trebuchet MS"/>
                <a:cs typeface="Trebuchet MS"/>
              </a:rPr>
              <a:t> </a:t>
            </a:r>
            <a:r>
              <a:rPr sz="3000" spc="229" dirty="0">
                <a:latin typeface="Trebuchet MS"/>
                <a:cs typeface="Trebuchet MS"/>
              </a:rPr>
              <a:t>a</a:t>
            </a:r>
            <a:r>
              <a:rPr sz="3000" spc="240" dirty="0">
                <a:latin typeface="Trebuchet MS"/>
                <a:cs typeface="Trebuchet MS"/>
              </a:rPr>
              <a:t>n</a:t>
            </a:r>
            <a:r>
              <a:rPr sz="3000" dirty="0">
                <a:latin typeface="Trebuchet MS"/>
                <a:cs typeface="Trebuchet MS"/>
              </a:rPr>
              <a:t>d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95" dirty="0">
                <a:latin typeface="Trebuchet MS"/>
                <a:cs typeface="Trebuchet MS"/>
              </a:rPr>
              <a:t>u</a:t>
            </a:r>
            <a:r>
              <a:rPr sz="3000" spc="90" dirty="0">
                <a:latin typeface="Trebuchet MS"/>
                <a:cs typeface="Trebuchet MS"/>
              </a:rPr>
              <a:t>r</a:t>
            </a:r>
            <a:r>
              <a:rPr sz="3000" spc="85" dirty="0">
                <a:latin typeface="Trebuchet MS"/>
                <a:cs typeface="Trebuchet MS"/>
              </a:rPr>
              <a:t>i</a:t>
            </a:r>
            <a:r>
              <a:rPr sz="3000" spc="95" dirty="0">
                <a:latin typeface="Trebuchet MS"/>
                <a:cs typeface="Trebuchet MS"/>
              </a:rPr>
              <a:t>n</a:t>
            </a:r>
            <a:r>
              <a:rPr sz="3000" spc="85" dirty="0">
                <a:latin typeface="Trebuchet MS"/>
                <a:cs typeface="Trebuchet MS"/>
              </a:rPr>
              <a:t>a</a:t>
            </a:r>
            <a:r>
              <a:rPr sz="3000" spc="95" dirty="0">
                <a:latin typeface="Trebuchet MS"/>
                <a:cs typeface="Trebuchet MS"/>
              </a:rPr>
              <a:t>l</a:t>
            </a:r>
            <a:r>
              <a:rPr sz="3000" spc="90" dirty="0">
                <a:latin typeface="Trebuchet MS"/>
                <a:cs typeface="Trebuchet MS"/>
              </a:rPr>
              <a:t>s</a:t>
            </a:r>
            <a:r>
              <a:rPr sz="3000" dirty="0"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  <a:p>
            <a:pPr marL="355600" marR="577850" indent="-318770">
              <a:lnSpc>
                <a:spcPts val="3110"/>
              </a:lnSpc>
              <a:spcBef>
                <a:spcPts val="705"/>
              </a:spcBef>
              <a:buChar char="•"/>
              <a:tabLst>
                <a:tab pos="355600" algn="l"/>
              </a:tabLst>
            </a:pPr>
            <a:r>
              <a:rPr sz="3000" spc="-20" dirty="0">
                <a:latin typeface="Trebuchet MS"/>
                <a:cs typeface="Trebuchet MS"/>
              </a:rPr>
              <a:t>Ch</a:t>
            </a:r>
            <a:r>
              <a:rPr sz="3000" spc="-30" dirty="0">
                <a:latin typeface="Trebuchet MS"/>
                <a:cs typeface="Trebuchet MS"/>
              </a:rPr>
              <a:t>i</a:t>
            </a:r>
            <a:r>
              <a:rPr sz="3000" spc="-25" dirty="0">
                <a:latin typeface="Trebuchet MS"/>
                <a:cs typeface="Trebuchet MS"/>
              </a:rPr>
              <a:t>l</a:t>
            </a:r>
            <a:r>
              <a:rPr sz="3000" dirty="0">
                <a:latin typeface="Trebuchet MS"/>
                <a:cs typeface="Trebuchet MS"/>
              </a:rPr>
              <a:t>d</a:t>
            </a:r>
            <a:r>
              <a:rPr sz="3000" spc="-400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f</a:t>
            </a:r>
            <a:r>
              <a:rPr sz="3000" spc="90" dirty="0">
                <a:latin typeface="Trebuchet MS"/>
                <a:cs typeface="Trebuchet MS"/>
              </a:rPr>
              <a:t>r</a:t>
            </a:r>
            <a:r>
              <a:rPr sz="3000" spc="85" dirty="0">
                <a:latin typeface="Trebuchet MS"/>
                <a:cs typeface="Trebuchet MS"/>
              </a:rPr>
              <a:t>ie</a:t>
            </a:r>
            <a:r>
              <a:rPr sz="3000" spc="95" dirty="0">
                <a:latin typeface="Trebuchet MS"/>
                <a:cs typeface="Trebuchet MS"/>
              </a:rPr>
              <a:t>n</a:t>
            </a:r>
            <a:r>
              <a:rPr sz="3000" spc="85" dirty="0">
                <a:latin typeface="Trebuchet MS"/>
                <a:cs typeface="Trebuchet MS"/>
              </a:rPr>
              <a:t>d</a:t>
            </a:r>
            <a:r>
              <a:rPr sz="3000" spc="95" dirty="0">
                <a:latin typeface="Trebuchet MS"/>
                <a:cs typeface="Trebuchet MS"/>
              </a:rPr>
              <a:t>l</a:t>
            </a:r>
            <a:r>
              <a:rPr sz="3000" dirty="0">
                <a:latin typeface="Trebuchet MS"/>
                <a:cs typeface="Trebuchet MS"/>
              </a:rPr>
              <a:t>y</a:t>
            </a:r>
            <a:r>
              <a:rPr sz="3000" spc="-210" dirty="0">
                <a:latin typeface="Trebuchet MS"/>
                <a:cs typeface="Trebuchet MS"/>
              </a:rPr>
              <a:t> </a:t>
            </a:r>
            <a:r>
              <a:rPr sz="3000" spc="220" dirty="0">
                <a:latin typeface="Trebuchet MS"/>
                <a:cs typeface="Trebuchet MS"/>
              </a:rPr>
              <a:t>was</a:t>
            </a:r>
            <a:r>
              <a:rPr sz="3000" dirty="0">
                <a:latin typeface="Trebuchet MS"/>
                <a:cs typeface="Trebuchet MS"/>
              </a:rPr>
              <a:t>h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basi</a:t>
            </a:r>
            <a:r>
              <a:rPr sz="3000" spc="170" dirty="0">
                <a:latin typeface="Trebuchet MS"/>
                <a:cs typeface="Trebuchet MS"/>
              </a:rPr>
              <a:t>n</a:t>
            </a:r>
            <a:r>
              <a:rPr sz="3000" dirty="0">
                <a:latin typeface="Trebuchet MS"/>
                <a:cs typeface="Trebuchet MS"/>
              </a:rPr>
              <a:t>s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160" dirty="0">
                <a:latin typeface="Trebuchet MS"/>
                <a:cs typeface="Trebuchet MS"/>
              </a:rPr>
              <a:t>a</a:t>
            </a:r>
            <a:r>
              <a:rPr sz="3000" dirty="0">
                <a:latin typeface="Trebuchet MS"/>
                <a:cs typeface="Trebuchet MS"/>
              </a:rPr>
              <a:t>t  </a:t>
            </a:r>
            <a:r>
              <a:rPr sz="3000" spc="125" dirty="0">
                <a:latin typeface="Trebuchet MS"/>
                <a:cs typeface="Trebuchet MS"/>
              </a:rPr>
              <a:t>minimum</a:t>
            </a:r>
            <a:r>
              <a:rPr sz="3000" spc="-200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height.</a:t>
            </a:r>
            <a:endParaRPr sz="3000">
              <a:latin typeface="Trebuchet MS"/>
              <a:cs typeface="Trebuchet MS"/>
            </a:endParaRPr>
          </a:p>
          <a:p>
            <a:pPr marL="429895" indent="-393700">
              <a:lnSpc>
                <a:spcPct val="100000"/>
              </a:lnSpc>
              <a:spcBef>
                <a:spcPts val="165"/>
              </a:spcBef>
              <a:buChar char="•"/>
              <a:tabLst>
                <a:tab pos="429895" algn="l"/>
                <a:tab pos="430530" algn="l"/>
              </a:tabLst>
            </a:pPr>
            <a:r>
              <a:rPr sz="3000" spc="95" dirty="0">
                <a:latin typeface="Trebuchet MS"/>
                <a:cs typeface="Trebuchet MS"/>
              </a:rPr>
              <a:t>Proper</a:t>
            </a:r>
            <a:r>
              <a:rPr sz="3000" spc="-220" dirty="0">
                <a:latin typeface="Trebuchet MS"/>
                <a:cs typeface="Trebuchet MS"/>
              </a:rPr>
              <a:t> </a:t>
            </a:r>
            <a:r>
              <a:rPr sz="3000" spc="190" dirty="0">
                <a:latin typeface="Trebuchet MS"/>
                <a:cs typeface="Trebuchet MS"/>
              </a:rPr>
              <a:t>arrangement</a:t>
            </a:r>
            <a:r>
              <a:rPr sz="3000" spc="-100" dirty="0">
                <a:latin typeface="Trebuchet MS"/>
                <a:cs typeface="Trebuchet MS"/>
              </a:rPr>
              <a:t> </a:t>
            </a:r>
            <a:r>
              <a:rPr sz="3000" spc="80" dirty="0">
                <a:latin typeface="Trebuchet MS"/>
                <a:cs typeface="Trebuchet MS"/>
              </a:rPr>
              <a:t>of</a:t>
            </a:r>
            <a:r>
              <a:rPr sz="3000" spc="-204" dirty="0">
                <a:latin typeface="Trebuchet MS"/>
                <a:cs typeface="Trebuchet MS"/>
              </a:rPr>
              <a:t> </a:t>
            </a:r>
            <a:r>
              <a:rPr sz="3000" spc="200" dirty="0">
                <a:latin typeface="Trebuchet MS"/>
                <a:cs typeface="Trebuchet MS"/>
              </a:rPr>
              <a:t>soaps</a:t>
            </a:r>
            <a:endParaRPr sz="3000">
              <a:latin typeface="Trebuchet MS"/>
              <a:cs typeface="Trebuchet MS"/>
            </a:endParaRPr>
          </a:p>
          <a:p>
            <a:pPr marL="355600" indent="-318770">
              <a:lnSpc>
                <a:spcPct val="100000"/>
              </a:lnSpc>
              <a:spcBef>
                <a:spcPts val="204"/>
              </a:spcBef>
              <a:buChar char="•"/>
              <a:tabLst>
                <a:tab pos="355600" algn="l"/>
              </a:tabLst>
            </a:pPr>
            <a:r>
              <a:rPr sz="3000" spc="155" dirty="0">
                <a:latin typeface="Trebuchet MS"/>
                <a:cs typeface="Trebuchet MS"/>
              </a:rPr>
              <a:t>and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185" dirty="0">
                <a:latin typeface="Trebuchet MS"/>
                <a:cs typeface="Trebuchet MS"/>
              </a:rPr>
              <a:t>hand</a:t>
            </a:r>
            <a:r>
              <a:rPr sz="3000" spc="-114" dirty="0">
                <a:latin typeface="Trebuchet MS"/>
                <a:cs typeface="Trebuchet MS"/>
              </a:rPr>
              <a:t> </a:t>
            </a:r>
            <a:r>
              <a:rPr sz="3000" spc="165" dirty="0">
                <a:latin typeface="Trebuchet MS"/>
                <a:cs typeface="Trebuchet MS"/>
              </a:rPr>
              <a:t>wash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liquid.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8423" y="3716985"/>
            <a:ext cx="3324733" cy="28803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2439" y="6224066"/>
            <a:ext cx="2118994" cy="3803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1634" y="3175605"/>
            <a:ext cx="1951355" cy="534670"/>
            <a:chOff x="3611634" y="3175605"/>
            <a:chExt cx="1951355" cy="534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1634" y="3175605"/>
              <a:ext cx="1951194" cy="5343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5568" y="3219323"/>
              <a:ext cx="1863979" cy="442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5568" y="3219323"/>
              <a:ext cx="1864360" cy="443230"/>
            </a:xfrm>
            <a:custGeom>
              <a:avLst/>
              <a:gdLst/>
              <a:ahLst/>
              <a:cxnLst/>
              <a:rect l="l" t="t" r="r" b="b"/>
              <a:pathLst>
                <a:path w="1864360" h="443229">
                  <a:moveTo>
                    <a:pt x="1727073" y="76073"/>
                  </a:moveTo>
                  <a:lnTo>
                    <a:pt x="1612773" y="275209"/>
                  </a:lnTo>
                  <a:lnTo>
                    <a:pt x="1727708" y="275209"/>
                  </a:lnTo>
                  <a:lnTo>
                    <a:pt x="1727708" y="76073"/>
                  </a:lnTo>
                  <a:lnTo>
                    <a:pt x="1727073" y="76073"/>
                  </a:lnTo>
                  <a:close/>
                </a:path>
                <a:path w="1864360" h="443229">
                  <a:moveTo>
                    <a:pt x="1052195" y="2031"/>
                  </a:moveTo>
                  <a:lnTo>
                    <a:pt x="1357630" y="2031"/>
                  </a:lnTo>
                  <a:lnTo>
                    <a:pt x="1359662" y="2031"/>
                  </a:lnTo>
                  <a:lnTo>
                    <a:pt x="1361440" y="2666"/>
                  </a:lnTo>
                  <a:lnTo>
                    <a:pt x="1363091" y="3810"/>
                  </a:lnTo>
                  <a:lnTo>
                    <a:pt x="1364869" y="5079"/>
                  </a:lnTo>
                  <a:lnTo>
                    <a:pt x="1366266" y="7112"/>
                  </a:lnTo>
                  <a:lnTo>
                    <a:pt x="1367282" y="9905"/>
                  </a:lnTo>
                  <a:lnTo>
                    <a:pt x="1368425" y="12700"/>
                  </a:lnTo>
                  <a:lnTo>
                    <a:pt x="1369314" y="16382"/>
                  </a:lnTo>
                  <a:lnTo>
                    <a:pt x="1369822" y="21081"/>
                  </a:lnTo>
                  <a:lnTo>
                    <a:pt x="1370457" y="25780"/>
                  </a:lnTo>
                  <a:lnTo>
                    <a:pt x="1370711" y="31496"/>
                  </a:lnTo>
                  <a:lnTo>
                    <a:pt x="1370711" y="38226"/>
                  </a:lnTo>
                  <a:lnTo>
                    <a:pt x="1370711" y="44703"/>
                  </a:lnTo>
                  <a:lnTo>
                    <a:pt x="1370457" y="50164"/>
                  </a:lnTo>
                  <a:lnTo>
                    <a:pt x="1369822" y="54737"/>
                  </a:lnTo>
                  <a:lnTo>
                    <a:pt x="1369314" y="59309"/>
                  </a:lnTo>
                  <a:lnTo>
                    <a:pt x="1368425" y="62991"/>
                  </a:lnTo>
                  <a:lnTo>
                    <a:pt x="1367282" y="65786"/>
                  </a:lnTo>
                  <a:lnTo>
                    <a:pt x="1366266" y="68579"/>
                  </a:lnTo>
                  <a:lnTo>
                    <a:pt x="1364869" y="70612"/>
                  </a:lnTo>
                  <a:lnTo>
                    <a:pt x="1363091" y="72009"/>
                  </a:lnTo>
                  <a:lnTo>
                    <a:pt x="1361440" y="73405"/>
                  </a:lnTo>
                  <a:lnTo>
                    <a:pt x="1359662" y="74040"/>
                  </a:lnTo>
                  <a:lnTo>
                    <a:pt x="1357630" y="74040"/>
                  </a:lnTo>
                  <a:lnTo>
                    <a:pt x="1249172" y="74040"/>
                  </a:lnTo>
                  <a:lnTo>
                    <a:pt x="1249172" y="423290"/>
                  </a:lnTo>
                  <a:lnTo>
                    <a:pt x="1249172" y="425450"/>
                  </a:lnTo>
                  <a:lnTo>
                    <a:pt x="1248410" y="427481"/>
                  </a:lnTo>
                  <a:lnTo>
                    <a:pt x="1246886" y="429259"/>
                  </a:lnTo>
                  <a:lnTo>
                    <a:pt x="1245489" y="431038"/>
                  </a:lnTo>
                  <a:lnTo>
                    <a:pt x="1243076" y="432562"/>
                  </a:lnTo>
                  <a:lnTo>
                    <a:pt x="1213358" y="437388"/>
                  </a:lnTo>
                  <a:lnTo>
                    <a:pt x="1204976" y="437388"/>
                  </a:lnTo>
                  <a:lnTo>
                    <a:pt x="1196467" y="437388"/>
                  </a:lnTo>
                  <a:lnTo>
                    <a:pt x="1162939" y="429259"/>
                  </a:lnTo>
                  <a:lnTo>
                    <a:pt x="1161415" y="427481"/>
                  </a:lnTo>
                  <a:lnTo>
                    <a:pt x="1160780" y="425450"/>
                  </a:lnTo>
                  <a:lnTo>
                    <a:pt x="1160780" y="423290"/>
                  </a:lnTo>
                  <a:lnTo>
                    <a:pt x="1160780" y="74040"/>
                  </a:lnTo>
                  <a:lnTo>
                    <a:pt x="1052195" y="74040"/>
                  </a:lnTo>
                  <a:lnTo>
                    <a:pt x="1050036" y="74040"/>
                  </a:lnTo>
                  <a:lnTo>
                    <a:pt x="1048131" y="73405"/>
                  </a:lnTo>
                  <a:lnTo>
                    <a:pt x="1046480" y="72009"/>
                  </a:lnTo>
                  <a:lnTo>
                    <a:pt x="1044956" y="70612"/>
                  </a:lnTo>
                  <a:lnTo>
                    <a:pt x="1043686" y="68579"/>
                  </a:lnTo>
                  <a:lnTo>
                    <a:pt x="1042543" y="65786"/>
                  </a:lnTo>
                  <a:lnTo>
                    <a:pt x="1041400" y="62991"/>
                  </a:lnTo>
                  <a:lnTo>
                    <a:pt x="1040511" y="59309"/>
                  </a:lnTo>
                  <a:lnTo>
                    <a:pt x="1040003" y="54737"/>
                  </a:lnTo>
                  <a:lnTo>
                    <a:pt x="1039495" y="50164"/>
                  </a:lnTo>
                  <a:lnTo>
                    <a:pt x="1039114" y="44703"/>
                  </a:lnTo>
                  <a:lnTo>
                    <a:pt x="1039114" y="38226"/>
                  </a:lnTo>
                  <a:lnTo>
                    <a:pt x="1039114" y="31496"/>
                  </a:lnTo>
                  <a:lnTo>
                    <a:pt x="1039495" y="25780"/>
                  </a:lnTo>
                  <a:lnTo>
                    <a:pt x="1040003" y="21081"/>
                  </a:lnTo>
                  <a:lnTo>
                    <a:pt x="1040511" y="16382"/>
                  </a:lnTo>
                  <a:lnTo>
                    <a:pt x="1041400" y="12700"/>
                  </a:lnTo>
                  <a:lnTo>
                    <a:pt x="1042543" y="9905"/>
                  </a:lnTo>
                  <a:lnTo>
                    <a:pt x="1043686" y="7112"/>
                  </a:lnTo>
                  <a:lnTo>
                    <a:pt x="1044956" y="5079"/>
                  </a:lnTo>
                  <a:lnTo>
                    <a:pt x="1046480" y="3810"/>
                  </a:lnTo>
                  <a:lnTo>
                    <a:pt x="1048131" y="2666"/>
                  </a:lnTo>
                  <a:lnTo>
                    <a:pt x="1050036" y="2031"/>
                  </a:lnTo>
                  <a:lnTo>
                    <a:pt x="1052195" y="2031"/>
                  </a:lnTo>
                  <a:close/>
                </a:path>
                <a:path w="1864360" h="443229">
                  <a:moveTo>
                    <a:pt x="767207" y="635"/>
                  </a:moveTo>
                  <a:lnTo>
                    <a:pt x="774700" y="635"/>
                  </a:lnTo>
                  <a:lnTo>
                    <a:pt x="781177" y="1015"/>
                  </a:lnTo>
                  <a:lnTo>
                    <a:pt x="786257" y="1524"/>
                  </a:lnTo>
                  <a:lnTo>
                    <a:pt x="791337" y="2031"/>
                  </a:lnTo>
                  <a:lnTo>
                    <a:pt x="804037" y="9016"/>
                  </a:lnTo>
                  <a:lnTo>
                    <a:pt x="805180" y="10794"/>
                  </a:lnTo>
                  <a:lnTo>
                    <a:pt x="805688" y="12826"/>
                  </a:lnTo>
                  <a:lnTo>
                    <a:pt x="805688" y="15112"/>
                  </a:lnTo>
                  <a:lnTo>
                    <a:pt x="805688" y="404494"/>
                  </a:lnTo>
                  <a:lnTo>
                    <a:pt x="805688" y="409701"/>
                  </a:lnTo>
                  <a:lnTo>
                    <a:pt x="804799" y="414274"/>
                  </a:lnTo>
                  <a:lnTo>
                    <a:pt x="803021" y="418210"/>
                  </a:lnTo>
                  <a:lnTo>
                    <a:pt x="801243" y="422275"/>
                  </a:lnTo>
                  <a:lnTo>
                    <a:pt x="798830" y="425576"/>
                  </a:lnTo>
                  <a:lnTo>
                    <a:pt x="795782" y="428244"/>
                  </a:lnTo>
                  <a:lnTo>
                    <a:pt x="792734" y="431038"/>
                  </a:lnTo>
                  <a:lnTo>
                    <a:pt x="789178" y="432943"/>
                  </a:lnTo>
                  <a:lnTo>
                    <a:pt x="785114" y="434213"/>
                  </a:lnTo>
                  <a:lnTo>
                    <a:pt x="780923" y="435356"/>
                  </a:lnTo>
                  <a:lnTo>
                    <a:pt x="776732" y="435990"/>
                  </a:lnTo>
                  <a:lnTo>
                    <a:pt x="772541" y="435990"/>
                  </a:lnTo>
                  <a:lnTo>
                    <a:pt x="735076" y="435990"/>
                  </a:lnTo>
                  <a:lnTo>
                    <a:pt x="727202" y="435990"/>
                  </a:lnTo>
                  <a:lnTo>
                    <a:pt x="720471" y="435228"/>
                  </a:lnTo>
                  <a:lnTo>
                    <a:pt x="714756" y="433704"/>
                  </a:lnTo>
                  <a:lnTo>
                    <a:pt x="709041" y="432053"/>
                  </a:lnTo>
                  <a:lnTo>
                    <a:pt x="703834" y="429259"/>
                  </a:lnTo>
                  <a:lnTo>
                    <a:pt x="699008" y="425069"/>
                  </a:lnTo>
                  <a:lnTo>
                    <a:pt x="694182" y="421004"/>
                  </a:lnTo>
                  <a:lnTo>
                    <a:pt x="670052" y="381126"/>
                  </a:lnTo>
                  <a:lnTo>
                    <a:pt x="562229" y="178435"/>
                  </a:lnTo>
                  <a:lnTo>
                    <a:pt x="543179" y="139446"/>
                  </a:lnTo>
                  <a:lnTo>
                    <a:pt x="525780" y="98805"/>
                  </a:lnTo>
                  <a:lnTo>
                    <a:pt x="525018" y="98805"/>
                  </a:lnTo>
                  <a:lnTo>
                    <a:pt x="527050" y="146812"/>
                  </a:lnTo>
                  <a:lnTo>
                    <a:pt x="527685" y="196214"/>
                  </a:lnTo>
                  <a:lnTo>
                    <a:pt x="527685" y="422909"/>
                  </a:lnTo>
                  <a:lnTo>
                    <a:pt x="527685" y="425195"/>
                  </a:lnTo>
                  <a:lnTo>
                    <a:pt x="519557" y="433450"/>
                  </a:lnTo>
                  <a:lnTo>
                    <a:pt x="516509" y="434720"/>
                  </a:lnTo>
                  <a:lnTo>
                    <a:pt x="512445" y="435609"/>
                  </a:lnTo>
                  <a:lnTo>
                    <a:pt x="507365" y="436371"/>
                  </a:lnTo>
                  <a:lnTo>
                    <a:pt x="502158" y="437006"/>
                  </a:lnTo>
                  <a:lnTo>
                    <a:pt x="495554" y="437388"/>
                  </a:lnTo>
                  <a:lnTo>
                    <a:pt x="487553" y="437388"/>
                  </a:lnTo>
                  <a:lnTo>
                    <a:pt x="479679" y="437388"/>
                  </a:lnTo>
                  <a:lnTo>
                    <a:pt x="456057" y="433450"/>
                  </a:lnTo>
                  <a:lnTo>
                    <a:pt x="453136" y="432307"/>
                  </a:lnTo>
                  <a:lnTo>
                    <a:pt x="451104" y="430783"/>
                  </a:lnTo>
                  <a:lnTo>
                    <a:pt x="450088" y="429006"/>
                  </a:lnTo>
                  <a:lnTo>
                    <a:pt x="448945" y="427227"/>
                  </a:lnTo>
                  <a:lnTo>
                    <a:pt x="448437" y="425195"/>
                  </a:lnTo>
                  <a:lnTo>
                    <a:pt x="448437" y="422909"/>
                  </a:lnTo>
                  <a:lnTo>
                    <a:pt x="448437" y="33527"/>
                  </a:lnTo>
                  <a:lnTo>
                    <a:pt x="448437" y="22987"/>
                  </a:lnTo>
                  <a:lnTo>
                    <a:pt x="451485" y="15112"/>
                  </a:lnTo>
                  <a:lnTo>
                    <a:pt x="457581" y="9905"/>
                  </a:lnTo>
                  <a:lnTo>
                    <a:pt x="463677" y="4699"/>
                  </a:lnTo>
                  <a:lnTo>
                    <a:pt x="471297" y="2031"/>
                  </a:lnTo>
                  <a:lnTo>
                    <a:pt x="480187" y="2031"/>
                  </a:lnTo>
                  <a:lnTo>
                    <a:pt x="527431" y="2031"/>
                  </a:lnTo>
                  <a:lnTo>
                    <a:pt x="535940" y="2031"/>
                  </a:lnTo>
                  <a:lnTo>
                    <a:pt x="543052" y="2793"/>
                  </a:lnTo>
                  <a:lnTo>
                    <a:pt x="548894" y="4190"/>
                  </a:lnTo>
                  <a:lnTo>
                    <a:pt x="554609" y="5587"/>
                  </a:lnTo>
                  <a:lnTo>
                    <a:pt x="559816" y="8000"/>
                  </a:lnTo>
                  <a:lnTo>
                    <a:pt x="564388" y="11429"/>
                  </a:lnTo>
                  <a:lnTo>
                    <a:pt x="568960" y="14731"/>
                  </a:lnTo>
                  <a:lnTo>
                    <a:pt x="589661" y="47243"/>
                  </a:lnTo>
                  <a:lnTo>
                    <a:pt x="674116" y="205612"/>
                  </a:lnTo>
                  <a:lnTo>
                    <a:pt x="677753" y="212806"/>
                  </a:lnTo>
                  <a:lnTo>
                    <a:pt x="681402" y="219916"/>
                  </a:lnTo>
                  <a:lnTo>
                    <a:pt x="685028" y="226954"/>
                  </a:lnTo>
                  <a:lnTo>
                    <a:pt x="688594" y="233934"/>
                  </a:lnTo>
                  <a:lnTo>
                    <a:pt x="705875" y="268656"/>
                  </a:lnTo>
                  <a:lnTo>
                    <a:pt x="724967" y="309108"/>
                  </a:lnTo>
                  <a:lnTo>
                    <a:pt x="727964" y="315849"/>
                  </a:lnTo>
                  <a:lnTo>
                    <a:pt x="728345" y="315849"/>
                  </a:lnTo>
                  <a:lnTo>
                    <a:pt x="726821" y="266953"/>
                  </a:lnTo>
                  <a:lnTo>
                    <a:pt x="726313" y="218312"/>
                  </a:lnTo>
                  <a:lnTo>
                    <a:pt x="726313" y="15112"/>
                  </a:lnTo>
                  <a:lnTo>
                    <a:pt x="726313" y="12826"/>
                  </a:lnTo>
                  <a:lnTo>
                    <a:pt x="726948" y="10794"/>
                  </a:lnTo>
                  <a:lnTo>
                    <a:pt x="728345" y="9016"/>
                  </a:lnTo>
                  <a:lnTo>
                    <a:pt x="729615" y="7238"/>
                  </a:lnTo>
                  <a:lnTo>
                    <a:pt x="759079" y="635"/>
                  </a:lnTo>
                  <a:lnTo>
                    <a:pt x="767207" y="635"/>
                  </a:lnTo>
                  <a:close/>
                </a:path>
                <a:path w="1864360" h="443229">
                  <a:moveTo>
                    <a:pt x="1750060" y="0"/>
                  </a:moveTo>
                  <a:lnTo>
                    <a:pt x="1758320" y="49"/>
                  </a:lnTo>
                  <a:lnTo>
                    <a:pt x="1765950" y="206"/>
                  </a:lnTo>
                  <a:lnTo>
                    <a:pt x="1772937" y="482"/>
                  </a:lnTo>
                  <a:lnTo>
                    <a:pt x="1779270" y="888"/>
                  </a:lnTo>
                  <a:lnTo>
                    <a:pt x="1787271" y="1397"/>
                  </a:lnTo>
                  <a:lnTo>
                    <a:pt x="1793748" y="2286"/>
                  </a:lnTo>
                  <a:lnTo>
                    <a:pt x="1798447" y="3555"/>
                  </a:lnTo>
                  <a:lnTo>
                    <a:pt x="1803273" y="4699"/>
                  </a:lnTo>
                  <a:lnTo>
                    <a:pt x="1806829" y="6223"/>
                  </a:lnTo>
                  <a:lnTo>
                    <a:pt x="1808988" y="8000"/>
                  </a:lnTo>
                  <a:lnTo>
                    <a:pt x="1811274" y="9778"/>
                  </a:lnTo>
                  <a:lnTo>
                    <a:pt x="1812417" y="11937"/>
                  </a:lnTo>
                  <a:lnTo>
                    <a:pt x="1812417" y="14350"/>
                  </a:lnTo>
                  <a:lnTo>
                    <a:pt x="1812417" y="275209"/>
                  </a:lnTo>
                  <a:lnTo>
                    <a:pt x="1850898" y="275209"/>
                  </a:lnTo>
                  <a:lnTo>
                    <a:pt x="1854454" y="275209"/>
                  </a:lnTo>
                  <a:lnTo>
                    <a:pt x="1857502" y="278002"/>
                  </a:lnTo>
                  <a:lnTo>
                    <a:pt x="1863979" y="310768"/>
                  </a:lnTo>
                  <a:lnTo>
                    <a:pt x="1863762" y="318817"/>
                  </a:lnTo>
                  <a:lnTo>
                    <a:pt x="1854962" y="345566"/>
                  </a:lnTo>
                  <a:lnTo>
                    <a:pt x="1850898" y="345566"/>
                  </a:lnTo>
                  <a:lnTo>
                    <a:pt x="1812417" y="345566"/>
                  </a:lnTo>
                  <a:lnTo>
                    <a:pt x="1812417" y="423925"/>
                  </a:lnTo>
                  <a:lnTo>
                    <a:pt x="1812417" y="426212"/>
                  </a:lnTo>
                  <a:lnTo>
                    <a:pt x="1811782" y="428116"/>
                  </a:lnTo>
                  <a:lnTo>
                    <a:pt x="1810385" y="429768"/>
                  </a:lnTo>
                  <a:lnTo>
                    <a:pt x="1808988" y="431545"/>
                  </a:lnTo>
                  <a:lnTo>
                    <a:pt x="1806702" y="432943"/>
                  </a:lnTo>
                  <a:lnTo>
                    <a:pt x="1803400" y="433958"/>
                  </a:lnTo>
                  <a:lnTo>
                    <a:pt x="1799971" y="435101"/>
                  </a:lnTo>
                  <a:lnTo>
                    <a:pt x="1795653" y="435990"/>
                  </a:lnTo>
                  <a:lnTo>
                    <a:pt x="1790319" y="436499"/>
                  </a:lnTo>
                  <a:lnTo>
                    <a:pt x="1784985" y="437006"/>
                  </a:lnTo>
                  <a:lnTo>
                    <a:pt x="1778000" y="437388"/>
                  </a:lnTo>
                  <a:lnTo>
                    <a:pt x="1769491" y="437388"/>
                  </a:lnTo>
                  <a:lnTo>
                    <a:pt x="1761490" y="437388"/>
                  </a:lnTo>
                  <a:lnTo>
                    <a:pt x="1736217" y="433958"/>
                  </a:lnTo>
                  <a:lnTo>
                    <a:pt x="1733042" y="432943"/>
                  </a:lnTo>
                  <a:lnTo>
                    <a:pt x="1730756" y="431545"/>
                  </a:lnTo>
                  <a:lnTo>
                    <a:pt x="1729486" y="429768"/>
                  </a:lnTo>
                  <a:lnTo>
                    <a:pt x="1728343" y="428116"/>
                  </a:lnTo>
                  <a:lnTo>
                    <a:pt x="1727708" y="426212"/>
                  </a:lnTo>
                  <a:lnTo>
                    <a:pt x="1727708" y="423925"/>
                  </a:lnTo>
                  <a:lnTo>
                    <a:pt x="1727708" y="345566"/>
                  </a:lnTo>
                  <a:lnTo>
                    <a:pt x="1561973" y="345566"/>
                  </a:lnTo>
                  <a:lnTo>
                    <a:pt x="1558798" y="345566"/>
                  </a:lnTo>
                  <a:lnTo>
                    <a:pt x="1556004" y="345186"/>
                  </a:lnTo>
                  <a:lnTo>
                    <a:pt x="1553591" y="344424"/>
                  </a:lnTo>
                  <a:lnTo>
                    <a:pt x="1551051" y="343662"/>
                  </a:lnTo>
                  <a:lnTo>
                    <a:pt x="1549019" y="341884"/>
                  </a:lnTo>
                  <a:lnTo>
                    <a:pt x="1547368" y="339089"/>
                  </a:lnTo>
                  <a:lnTo>
                    <a:pt x="1545717" y="336296"/>
                  </a:lnTo>
                  <a:lnTo>
                    <a:pt x="1544447" y="332231"/>
                  </a:lnTo>
                  <a:lnTo>
                    <a:pt x="1543685" y="327025"/>
                  </a:lnTo>
                  <a:lnTo>
                    <a:pt x="1542923" y="321817"/>
                  </a:lnTo>
                  <a:lnTo>
                    <a:pt x="1542542" y="314832"/>
                  </a:lnTo>
                  <a:lnTo>
                    <a:pt x="1542542" y="306069"/>
                  </a:lnTo>
                  <a:lnTo>
                    <a:pt x="1542542" y="298957"/>
                  </a:lnTo>
                  <a:lnTo>
                    <a:pt x="1542669" y="292735"/>
                  </a:lnTo>
                  <a:lnTo>
                    <a:pt x="1543050" y="287527"/>
                  </a:lnTo>
                  <a:lnTo>
                    <a:pt x="1543304" y="282193"/>
                  </a:lnTo>
                  <a:lnTo>
                    <a:pt x="1543939" y="277494"/>
                  </a:lnTo>
                  <a:lnTo>
                    <a:pt x="1544701" y="273303"/>
                  </a:lnTo>
                  <a:lnTo>
                    <a:pt x="1545463" y="268986"/>
                  </a:lnTo>
                  <a:lnTo>
                    <a:pt x="1688211" y="11684"/>
                  </a:lnTo>
                  <a:lnTo>
                    <a:pt x="1689227" y="9778"/>
                  </a:lnTo>
                  <a:lnTo>
                    <a:pt x="1691132" y="8000"/>
                  </a:lnTo>
                  <a:lnTo>
                    <a:pt x="1693799" y="6603"/>
                  </a:lnTo>
                  <a:lnTo>
                    <a:pt x="1696593" y="5079"/>
                  </a:lnTo>
                  <a:lnTo>
                    <a:pt x="1700276" y="3810"/>
                  </a:lnTo>
                  <a:lnTo>
                    <a:pt x="1705102" y="2921"/>
                  </a:lnTo>
                  <a:lnTo>
                    <a:pt x="1709928" y="1904"/>
                  </a:lnTo>
                  <a:lnTo>
                    <a:pt x="1742533" y="45"/>
                  </a:lnTo>
                  <a:lnTo>
                    <a:pt x="1750060" y="0"/>
                  </a:lnTo>
                  <a:close/>
                </a:path>
                <a:path w="1864360" h="443229">
                  <a:moveTo>
                    <a:pt x="943737" y="0"/>
                  </a:moveTo>
                  <a:lnTo>
                    <a:pt x="952373" y="0"/>
                  </a:lnTo>
                  <a:lnTo>
                    <a:pt x="959485" y="380"/>
                  </a:lnTo>
                  <a:lnTo>
                    <a:pt x="965073" y="1015"/>
                  </a:lnTo>
                  <a:lnTo>
                    <a:pt x="970661" y="1650"/>
                  </a:lnTo>
                  <a:lnTo>
                    <a:pt x="985647" y="8000"/>
                  </a:lnTo>
                  <a:lnTo>
                    <a:pt x="987171" y="9778"/>
                  </a:lnTo>
                  <a:lnTo>
                    <a:pt x="987933" y="11811"/>
                  </a:lnTo>
                  <a:lnTo>
                    <a:pt x="987933" y="14097"/>
                  </a:lnTo>
                  <a:lnTo>
                    <a:pt x="987933" y="423290"/>
                  </a:lnTo>
                  <a:lnTo>
                    <a:pt x="987933" y="425450"/>
                  </a:lnTo>
                  <a:lnTo>
                    <a:pt x="987171" y="427481"/>
                  </a:lnTo>
                  <a:lnTo>
                    <a:pt x="985647" y="429259"/>
                  </a:lnTo>
                  <a:lnTo>
                    <a:pt x="984250" y="431038"/>
                  </a:lnTo>
                  <a:lnTo>
                    <a:pt x="952373" y="437388"/>
                  </a:lnTo>
                  <a:lnTo>
                    <a:pt x="943737" y="437388"/>
                  </a:lnTo>
                  <a:lnTo>
                    <a:pt x="935228" y="437388"/>
                  </a:lnTo>
                  <a:lnTo>
                    <a:pt x="901700" y="429259"/>
                  </a:lnTo>
                  <a:lnTo>
                    <a:pt x="900176" y="427481"/>
                  </a:lnTo>
                  <a:lnTo>
                    <a:pt x="899541" y="425450"/>
                  </a:lnTo>
                  <a:lnTo>
                    <a:pt x="899541" y="423290"/>
                  </a:lnTo>
                  <a:lnTo>
                    <a:pt x="899541" y="14097"/>
                  </a:lnTo>
                  <a:lnTo>
                    <a:pt x="899541" y="11811"/>
                  </a:lnTo>
                  <a:lnTo>
                    <a:pt x="900176" y="9778"/>
                  </a:lnTo>
                  <a:lnTo>
                    <a:pt x="901700" y="8000"/>
                  </a:lnTo>
                  <a:lnTo>
                    <a:pt x="903097" y="6223"/>
                  </a:lnTo>
                  <a:lnTo>
                    <a:pt x="905510" y="4825"/>
                  </a:lnTo>
                  <a:lnTo>
                    <a:pt x="909066" y="3682"/>
                  </a:lnTo>
                  <a:lnTo>
                    <a:pt x="912495" y="2539"/>
                  </a:lnTo>
                  <a:lnTo>
                    <a:pt x="917067" y="1650"/>
                  </a:lnTo>
                  <a:lnTo>
                    <a:pt x="922528" y="1015"/>
                  </a:lnTo>
                  <a:lnTo>
                    <a:pt x="928116" y="380"/>
                  </a:lnTo>
                  <a:lnTo>
                    <a:pt x="935228" y="0"/>
                  </a:lnTo>
                  <a:lnTo>
                    <a:pt x="943737" y="0"/>
                  </a:lnTo>
                  <a:close/>
                </a:path>
                <a:path w="1864360" h="443229">
                  <a:moveTo>
                    <a:pt x="44196" y="0"/>
                  </a:moveTo>
                  <a:lnTo>
                    <a:pt x="52705" y="0"/>
                  </a:lnTo>
                  <a:lnTo>
                    <a:pt x="59690" y="380"/>
                  </a:lnTo>
                  <a:lnTo>
                    <a:pt x="65278" y="1015"/>
                  </a:lnTo>
                  <a:lnTo>
                    <a:pt x="70866" y="1650"/>
                  </a:lnTo>
                  <a:lnTo>
                    <a:pt x="85852" y="8000"/>
                  </a:lnTo>
                  <a:lnTo>
                    <a:pt x="87376" y="9778"/>
                  </a:lnTo>
                  <a:lnTo>
                    <a:pt x="88011" y="11811"/>
                  </a:lnTo>
                  <a:lnTo>
                    <a:pt x="88011" y="14097"/>
                  </a:lnTo>
                  <a:lnTo>
                    <a:pt x="88011" y="269875"/>
                  </a:lnTo>
                  <a:lnTo>
                    <a:pt x="94361" y="314578"/>
                  </a:lnTo>
                  <a:lnTo>
                    <a:pt x="118915" y="351756"/>
                  </a:lnTo>
                  <a:lnTo>
                    <a:pt x="158638" y="369173"/>
                  </a:lnTo>
                  <a:lnTo>
                    <a:pt x="178181" y="370713"/>
                  </a:lnTo>
                  <a:lnTo>
                    <a:pt x="188279" y="370310"/>
                  </a:lnTo>
                  <a:lnTo>
                    <a:pt x="230409" y="356520"/>
                  </a:lnTo>
                  <a:lnTo>
                    <a:pt x="257276" y="324193"/>
                  </a:lnTo>
                  <a:lnTo>
                    <a:pt x="266446" y="286002"/>
                  </a:lnTo>
                  <a:lnTo>
                    <a:pt x="266827" y="274954"/>
                  </a:lnTo>
                  <a:lnTo>
                    <a:pt x="266827" y="14097"/>
                  </a:lnTo>
                  <a:lnTo>
                    <a:pt x="266827" y="11811"/>
                  </a:lnTo>
                  <a:lnTo>
                    <a:pt x="275971" y="3682"/>
                  </a:lnTo>
                  <a:lnTo>
                    <a:pt x="279273" y="2539"/>
                  </a:lnTo>
                  <a:lnTo>
                    <a:pt x="283845" y="1650"/>
                  </a:lnTo>
                  <a:lnTo>
                    <a:pt x="289433" y="1015"/>
                  </a:lnTo>
                  <a:lnTo>
                    <a:pt x="295148" y="380"/>
                  </a:lnTo>
                  <a:lnTo>
                    <a:pt x="302260" y="0"/>
                  </a:lnTo>
                  <a:lnTo>
                    <a:pt x="310769" y="0"/>
                  </a:lnTo>
                  <a:lnTo>
                    <a:pt x="319278" y="0"/>
                  </a:lnTo>
                  <a:lnTo>
                    <a:pt x="351917" y="8000"/>
                  </a:lnTo>
                  <a:lnTo>
                    <a:pt x="353314" y="9778"/>
                  </a:lnTo>
                  <a:lnTo>
                    <a:pt x="353949" y="11811"/>
                  </a:lnTo>
                  <a:lnTo>
                    <a:pt x="353949" y="14097"/>
                  </a:lnTo>
                  <a:lnTo>
                    <a:pt x="353949" y="273938"/>
                  </a:lnTo>
                  <a:lnTo>
                    <a:pt x="347358" y="328999"/>
                  </a:lnTo>
                  <a:lnTo>
                    <a:pt x="327755" y="374348"/>
                  </a:lnTo>
                  <a:lnTo>
                    <a:pt x="295697" y="408741"/>
                  </a:lnTo>
                  <a:lnTo>
                    <a:pt x="251460" y="431672"/>
                  </a:lnTo>
                  <a:lnTo>
                    <a:pt x="195595" y="442281"/>
                  </a:lnTo>
                  <a:lnTo>
                    <a:pt x="174498" y="442975"/>
                  </a:lnTo>
                  <a:lnTo>
                    <a:pt x="154562" y="442352"/>
                  </a:lnTo>
                  <a:lnTo>
                    <a:pt x="101092" y="432815"/>
                  </a:lnTo>
                  <a:lnTo>
                    <a:pt x="58086" y="411545"/>
                  </a:lnTo>
                  <a:lnTo>
                    <a:pt x="26400" y="378507"/>
                  </a:lnTo>
                  <a:lnTo>
                    <a:pt x="6643" y="333968"/>
                  </a:lnTo>
                  <a:lnTo>
                    <a:pt x="0" y="277622"/>
                  </a:lnTo>
                  <a:lnTo>
                    <a:pt x="0" y="14097"/>
                  </a:lnTo>
                  <a:lnTo>
                    <a:pt x="0" y="11811"/>
                  </a:lnTo>
                  <a:lnTo>
                    <a:pt x="635" y="9778"/>
                  </a:lnTo>
                  <a:lnTo>
                    <a:pt x="2032" y="8000"/>
                  </a:lnTo>
                  <a:lnTo>
                    <a:pt x="3302" y="6223"/>
                  </a:lnTo>
                  <a:lnTo>
                    <a:pt x="22733" y="1015"/>
                  </a:lnTo>
                  <a:lnTo>
                    <a:pt x="28321" y="380"/>
                  </a:lnTo>
                  <a:lnTo>
                    <a:pt x="35433" y="0"/>
                  </a:lnTo>
                  <a:lnTo>
                    <a:pt x="4419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519" y="358366"/>
            <a:ext cx="6815824" cy="59270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451866"/>
            <a:ext cx="84797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479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Nali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Kali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chungchang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internet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velah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chhiar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..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Emaw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pdf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ka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hi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zuaih2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nimai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e….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50520" algn="l"/>
              </a:tabLst>
            </a:pPr>
            <a:r>
              <a:rPr sz="2800" b="1" spc="-10" dirty="0">
                <a:latin typeface="Calibri"/>
                <a:cs typeface="Calibri"/>
              </a:rPr>
              <a:t>Nali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kali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chu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nuam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taka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naupangin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lehkha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zir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theihnan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	hmalakna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ni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ber.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Lecture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ngaihthlak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tawp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aiah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discussion</a:t>
            </a:r>
            <a:r>
              <a:rPr sz="2800" b="1" spc="-20" dirty="0">
                <a:latin typeface="Calibri"/>
                <a:cs typeface="Calibri"/>
              </a:rPr>
              <a:t> te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thil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tawp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aiah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tih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zel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te..etc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847" y="270713"/>
            <a:ext cx="841248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Health </a:t>
            </a:r>
            <a:r>
              <a:rPr sz="2800" spc="-10" dirty="0">
                <a:latin typeface="Calibri"/>
                <a:cs typeface="Calibri"/>
              </a:rPr>
              <a:t>education </a:t>
            </a:r>
            <a:r>
              <a:rPr sz="2800" b="1" spc="-5" dirty="0">
                <a:latin typeface="Calibri"/>
                <a:cs typeface="Calibri"/>
              </a:rPr>
              <a:t>builds </a:t>
            </a:r>
            <a:r>
              <a:rPr sz="2800" b="1" spc="-10" dirty="0">
                <a:latin typeface="Calibri"/>
                <a:cs typeface="Calibri"/>
              </a:rPr>
              <a:t>student's </a:t>
            </a:r>
            <a:r>
              <a:rPr sz="2800" b="1" spc="-5" dirty="0">
                <a:latin typeface="Calibri"/>
                <a:cs typeface="Calibri"/>
              </a:rPr>
              <a:t>knowledge, skills,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positive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attitudes</a:t>
            </a:r>
            <a:r>
              <a:rPr sz="2800" b="1" spc="-5" dirty="0">
                <a:latin typeface="Calibri"/>
                <a:cs typeface="Calibri"/>
              </a:rPr>
              <a:t> about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teaches</a:t>
            </a:r>
            <a:r>
              <a:rPr sz="2800" spc="-5" dirty="0">
                <a:latin typeface="Calibri"/>
                <a:cs typeface="Calibri"/>
              </a:rPr>
              <a:t> about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physical,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mental,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emotional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social </a:t>
            </a:r>
            <a:r>
              <a:rPr sz="2800" spc="-5" dirty="0">
                <a:latin typeface="Calibri"/>
                <a:cs typeface="Calibri"/>
              </a:rPr>
              <a:t> health.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motivates</a:t>
            </a:r>
            <a:r>
              <a:rPr sz="2800" spc="-10" dirty="0">
                <a:latin typeface="Calibri"/>
                <a:cs typeface="Calibri"/>
              </a:rPr>
              <a:t> students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improve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maintain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disease,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reduce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behaviours.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343027"/>
            <a:ext cx="805307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01775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behaviour </a:t>
            </a:r>
            <a:r>
              <a:rPr sz="2800" spc="-10" dirty="0">
                <a:latin typeface="Calibri"/>
                <a:cs typeface="Calibri"/>
              </a:rPr>
              <a:t>change approach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health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promotion?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-The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behavioural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</a:t>
            </a:r>
            <a:r>
              <a:rPr sz="2800" spc="-5" dirty="0">
                <a:latin typeface="Calibri"/>
                <a:cs typeface="Calibri"/>
              </a:rPr>
              <a:t> model</a:t>
            </a:r>
            <a:r>
              <a:rPr sz="2800" dirty="0">
                <a:latin typeface="Calibri"/>
                <a:cs typeface="Calibri"/>
              </a:rPr>
              <a:t>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preventive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approach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focuses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lifestyle</a:t>
            </a:r>
            <a:r>
              <a:rPr sz="2800" spc="-15" dirty="0">
                <a:latin typeface="Calibri"/>
                <a:cs typeface="Calibri"/>
              </a:rPr>
              <a:t> behaviours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impact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health.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5" dirty="0">
                <a:latin typeface="Calibri"/>
                <a:cs typeface="Calibri"/>
              </a:rPr>
              <a:t>seeks to </a:t>
            </a:r>
            <a:r>
              <a:rPr sz="2800" spc="-10" dirty="0">
                <a:latin typeface="Calibri"/>
                <a:cs typeface="Calibri"/>
              </a:rPr>
              <a:t>persuade </a:t>
            </a:r>
            <a:r>
              <a:rPr sz="2800" spc="-5" dirty="0">
                <a:latin typeface="Calibri"/>
                <a:cs typeface="Calibri"/>
              </a:rPr>
              <a:t>individuals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adopt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healthy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lifestyle</a:t>
            </a:r>
            <a:r>
              <a:rPr sz="2800" spc="-15" dirty="0">
                <a:latin typeface="Calibri"/>
                <a:cs typeface="Calibri"/>
              </a:rPr>
              <a:t> behaviours,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use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preventive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 </a:t>
            </a:r>
            <a:r>
              <a:rPr sz="2800" dirty="0">
                <a:latin typeface="Calibri"/>
                <a:cs typeface="Calibri"/>
              </a:rPr>
              <a:t>services, and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10" dirty="0">
                <a:latin typeface="Calibri"/>
                <a:cs typeface="Calibri"/>
              </a:rPr>
              <a:t>responsibility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Approach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Behavioural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model:</a:t>
            </a:r>
            <a:endParaRPr sz="2800">
              <a:latin typeface="Calibri"/>
              <a:cs typeface="Calibri"/>
            </a:endParaRPr>
          </a:p>
          <a:p>
            <a:pPr marL="527685" marR="5080" indent="-515620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1)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death,</a:t>
            </a:r>
            <a:r>
              <a:rPr sz="2800" spc="-5" dirty="0">
                <a:latin typeface="Calibri"/>
                <a:cs typeface="Calibri"/>
              </a:rPr>
              <a:t> 2)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promote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better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quality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create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environmental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which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people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healthy</a:t>
            </a:r>
            <a:r>
              <a:rPr sz="2800" spc="-10" dirty="0">
                <a:latin typeface="Calibri"/>
                <a:cs typeface="Calibri"/>
              </a:rPr>
              <a:t> by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intervening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institutional,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community,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societal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897" y="1070864"/>
            <a:ext cx="295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https://youtu.be/8BmhtlmaO-4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1570482"/>
            <a:ext cx="7395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Behavioural </a:t>
            </a:r>
            <a:r>
              <a:rPr sz="2400" spc="-5" dirty="0"/>
              <a:t>change </a:t>
            </a:r>
            <a:r>
              <a:rPr sz="2400" dirty="0"/>
              <a:t>model </a:t>
            </a:r>
            <a:r>
              <a:rPr sz="2400" spc="-5" dirty="0"/>
              <a:t>hi </a:t>
            </a:r>
            <a:r>
              <a:rPr sz="2400" dirty="0"/>
              <a:t>individual </a:t>
            </a:r>
            <a:r>
              <a:rPr sz="2400" spc="-10" dirty="0"/>
              <a:t>approach </a:t>
            </a:r>
            <a:r>
              <a:rPr sz="2400" dirty="0"/>
              <a:t>a </a:t>
            </a:r>
            <a:r>
              <a:rPr sz="2400" spc="-5" dirty="0"/>
              <a:t>ni ber </a:t>
            </a:r>
            <a:r>
              <a:rPr sz="2400" dirty="0"/>
              <a:t>a. </a:t>
            </a:r>
            <a:r>
              <a:rPr sz="2400" spc="-530" dirty="0"/>
              <a:t> </a:t>
            </a:r>
            <a:r>
              <a:rPr sz="2400" dirty="0"/>
              <a:t>Mihringin</a:t>
            </a:r>
            <a:r>
              <a:rPr sz="2400" spc="-25" dirty="0"/>
              <a:t> </a:t>
            </a:r>
            <a:r>
              <a:rPr sz="2400" dirty="0"/>
              <a:t>a</a:t>
            </a:r>
            <a:r>
              <a:rPr sz="2400" spc="-5" dirty="0"/>
              <a:t> hrisel</a:t>
            </a:r>
            <a:r>
              <a:rPr sz="2400" spc="5" dirty="0"/>
              <a:t> </a:t>
            </a:r>
            <a:r>
              <a:rPr sz="2400" spc="-5" dirty="0"/>
              <a:t>nana</a:t>
            </a:r>
            <a:r>
              <a:rPr sz="2400" spc="-15" dirty="0"/>
              <a:t> </a:t>
            </a:r>
            <a:r>
              <a:rPr sz="2400" dirty="0"/>
              <a:t>a</a:t>
            </a:r>
            <a:r>
              <a:rPr sz="2400" spc="-10" dirty="0"/>
              <a:t> </a:t>
            </a:r>
            <a:r>
              <a:rPr sz="2400" spc="-5" dirty="0"/>
              <a:t>nun</a:t>
            </a:r>
            <a:r>
              <a:rPr sz="2400" spc="5" dirty="0"/>
              <a:t> </a:t>
            </a:r>
            <a:r>
              <a:rPr sz="2400" spc="-5" dirty="0"/>
              <a:t>dan</a:t>
            </a:r>
            <a:r>
              <a:rPr sz="2400" spc="-10" dirty="0"/>
              <a:t> </a:t>
            </a:r>
            <a:r>
              <a:rPr sz="2400" dirty="0"/>
              <a:t>thlak</a:t>
            </a:r>
            <a:r>
              <a:rPr sz="2400" spc="-10" dirty="0"/>
              <a:t> </a:t>
            </a:r>
            <a:r>
              <a:rPr sz="2400" dirty="0"/>
              <a:t>a</a:t>
            </a:r>
            <a:r>
              <a:rPr sz="2400" spc="-10" dirty="0"/>
              <a:t> kawk.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18540" y="3442792"/>
            <a:ext cx="733488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Health communication </a:t>
            </a:r>
            <a:r>
              <a:rPr sz="2400" b="1" spc="-10" dirty="0">
                <a:latin typeface="Calibri"/>
                <a:cs typeface="Calibri"/>
              </a:rPr>
              <a:t>approach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the study and </a:t>
            </a:r>
            <a:r>
              <a:rPr sz="2400" spc="-10" dirty="0">
                <a:latin typeface="Calibri"/>
                <a:cs typeface="Calibri"/>
              </a:rPr>
              <a:t>practice </a:t>
            </a:r>
            <a:r>
              <a:rPr sz="2400" spc="-5" dirty="0">
                <a:latin typeface="Calibri"/>
                <a:cs typeface="Calibri"/>
              </a:rPr>
              <a:t> of </a:t>
            </a:r>
            <a:r>
              <a:rPr sz="2400" spc="-10" dirty="0">
                <a:latin typeface="Calibri"/>
                <a:cs typeface="Calibri"/>
              </a:rPr>
              <a:t>communicating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promotional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health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information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public health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spc="-5" dirty="0">
                <a:latin typeface="Calibri"/>
                <a:cs typeface="Calibri"/>
              </a:rPr>
              <a:t>campaigns,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health education</a:t>
            </a:r>
            <a:r>
              <a:rPr sz="2400" spc="-5" dirty="0">
                <a:latin typeface="Calibri"/>
                <a:cs typeface="Calibri"/>
              </a:rPr>
              <a:t>, and between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doctor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patient. </a:t>
            </a:r>
            <a:r>
              <a:rPr sz="2400" spc="-5" dirty="0">
                <a:latin typeface="Calibri"/>
                <a:cs typeface="Calibri"/>
              </a:rPr>
              <a:t>The purpose of </a:t>
            </a:r>
            <a:r>
              <a:rPr sz="2400" spc="-10" dirty="0">
                <a:latin typeface="Calibri"/>
                <a:cs typeface="Calibri"/>
              </a:rPr>
              <a:t>disseminating </a:t>
            </a: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influence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</a:t>
            </a:r>
            <a:r>
              <a:rPr sz="2400" spc="-5" dirty="0">
                <a:latin typeface="Calibri"/>
                <a:cs typeface="Calibri"/>
              </a:rPr>
              <a:t> health</a:t>
            </a:r>
            <a:r>
              <a:rPr sz="2400" dirty="0">
                <a:latin typeface="Calibri"/>
                <a:cs typeface="Calibri"/>
              </a:rPr>
              <a:t> choices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 improving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health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literacy</a:t>
            </a:r>
            <a:r>
              <a:rPr sz="2400" spc="-2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Health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awareness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campaign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5891"/>
            <a:ext cx="8064500" cy="51708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b="1" spc="-5" dirty="0">
                <a:latin typeface="Calibri"/>
                <a:cs typeface="Calibri"/>
              </a:rPr>
              <a:t>Biomedical</a:t>
            </a:r>
            <a:r>
              <a:rPr sz="2700" b="1" spc="-10" dirty="0">
                <a:latin typeface="Calibri"/>
                <a:cs typeface="Calibri"/>
              </a:rPr>
              <a:t> vs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social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health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model </a:t>
            </a:r>
            <a:r>
              <a:rPr sz="2700" b="1" spc="5" dirty="0">
                <a:latin typeface="Calibri"/>
                <a:cs typeface="Calibri"/>
              </a:rPr>
              <a:t>:-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b="1" spc="-5" dirty="0">
                <a:latin typeface="Calibri"/>
                <a:cs typeface="Calibri"/>
              </a:rPr>
              <a:t>Biomedical </a:t>
            </a:r>
            <a:r>
              <a:rPr sz="2700" b="1" dirty="0">
                <a:latin typeface="Calibri"/>
                <a:cs typeface="Calibri"/>
              </a:rPr>
              <a:t>or </a:t>
            </a:r>
            <a:r>
              <a:rPr sz="2700" b="1" spc="-5" dirty="0">
                <a:latin typeface="Calibri"/>
                <a:cs typeface="Calibri"/>
              </a:rPr>
              <a:t>Bioengineering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application of </a:t>
            </a:r>
            <a:r>
              <a:rPr sz="2700" dirty="0">
                <a:latin typeface="Calibri"/>
                <a:cs typeface="Calibri"/>
              </a:rPr>
              <a:t> engineering </a:t>
            </a:r>
            <a:r>
              <a:rPr sz="2700" spc="-5" dirty="0">
                <a:latin typeface="Calibri"/>
                <a:cs typeface="Calibri"/>
              </a:rPr>
              <a:t>principles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field of biology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health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care. </a:t>
            </a:r>
            <a:r>
              <a:rPr sz="2700" spc="-5" dirty="0">
                <a:latin typeface="Calibri"/>
                <a:cs typeface="Calibri"/>
              </a:rPr>
              <a:t>Bioengineering </a:t>
            </a:r>
            <a:r>
              <a:rPr sz="2700" spc="-10" dirty="0">
                <a:latin typeface="Calibri"/>
                <a:cs typeface="Calibri"/>
              </a:rPr>
              <a:t>work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5" dirty="0">
                <a:latin typeface="Calibri"/>
                <a:cs typeface="Calibri"/>
              </a:rPr>
              <a:t>Doctors,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therapist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researchers to </a:t>
            </a:r>
            <a:r>
              <a:rPr sz="2700" spc="-10" dirty="0">
                <a:latin typeface="Calibri"/>
                <a:cs typeface="Calibri"/>
              </a:rPr>
              <a:t>develop </a:t>
            </a:r>
            <a:r>
              <a:rPr sz="2700" spc="-20" dirty="0">
                <a:latin typeface="Calibri"/>
                <a:cs typeface="Calibri"/>
              </a:rPr>
              <a:t>systems </a:t>
            </a:r>
            <a:r>
              <a:rPr sz="2700" spc="-5" dirty="0">
                <a:latin typeface="Calibri"/>
                <a:cs typeface="Calibri"/>
              </a:rPr>
              <a:t>equipment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diseases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order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solve </a:t>
            </a:r>
            <a:r>
              <a:rPr sz="2700" spc="-5" dirty="0">
                <a:latin typeface="Calibri"/>
                <a:cs typeface="Calibri"/>
              </a:rPr>
              <a:t>clinical </a:t>
            </a:r>
            <a:r>
              <a:rPr sz="2700" spc="-15" dirty="0">
                <a:latin typeface="Calibri"/>
                <a:cs typeface="Calibri"/>
              </a:rPr>
              <a:t>problems.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marL="355600" marR="167640" indent="-343535">
              <a:lnSpc>
                <a:spcPct val="9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b="1" spc="-5" dirty="0">
                <a:latin typeface="Calibri"/>
                <a:cs typeface="Calibri"/>
              </a:rPr>
              <a:t>Social health </a:t>
            </a:r>
            <a:r>
              <a:rPr sz="2700" b="1" dirty="0">
                <a:latin typeface="Calibri"/>
                <a:cs typeface="Calibri"/>
              </a:rPr>
              <a:t>:- </a:t>
            </a:r>
            <a:r>
              <a:rPr sz="2700" spc="-5" dirty="0">
                <a:latin typeface="Calibri"/>
                <a:cs typeface="Calibri"/>
              </a:rPr>
              <a:t>Social health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one's </a:t>
            </a:r>
            <a:r>
              <a:rPr sz="2700" dirty="0">
                <a:latin typeface="Calibri"/>
                <a:cs typeface="Calibri"/>
              </a:rPr>
              <a:t>ability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20" dirty="0">
                <a:latin typeface="Calibri"/>
                <a:cs typeface="Calibri"/>
              </a:rPr>
              <a:t>form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meaningful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personal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relationship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others.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 </a:t>
            </a:r>
            <a:r>
              <a:rPr sz="2700" spc="-5" dirty="0">
                <a:latin typeface="Calibri"/>
                <a:cs typeface="Calibri"/>
              </a:rPr>
              <a:t>indication of one's </a:t>
            </a:r>
            <a:r>
              <a:rPr sz="2700" dirty="0">
                <a:latin typeface="Calibri"/>
                <a:cs typeface="Calibri"/>
              </a:rPr>
              <a:t>ability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manage </a:t>
            </a:r>
            <a:r>
              <a:rPr sz="2700" dirty="0">
                <a:latin typeface="Calibri"/>
                <a:cs typeface="Calibri"/>
              </a:rPr>
              <a:t>in social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situations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behave </a:t>
            </a:r>
            <a:r>
              <a:rPr sz="2700" spc="-25" dirty="0">
                <a:latin typeface="Calibri"/>
                <a:cs typeface="Calibri"/>
              </a:rPr>
              <a:t>accordingly. Matters </a:t>
            </a:r>
            <a:r>
              <a:rPr sz="2700" spc="-5" dirty="0">
                <a:latin typeface="Calibri"/>
                <a:cs typeface="Calibri"/>
              </a:rPr>
              <a:t>such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stress </a:t>
            </a:r>
            <a:r>
              <a:rPr sz="2700" spc="-10" dirty="0">
                <a:latin typeface="Calibri"/>
                <a:cs typeface="Calibri"/>
              </a:rPr>
              <a:t>can damage </a:t>
            </a:r>
            <a:r>
              <a:rPr sz="2700" spc="-5" dirty="0">
                <a:latin typeface="Calibri"/>
                <a:cs typeface="Calibri"/>
              </a:rPr>
              <a:t>someone's social health </a:t>
            </a:r>
            <a:r>
              <a:rPr sz="2700" dirty="0">
                <a:latin typeface="Calibri"/>
                <a:cs typeface="Calibri"/>
              </a:rPr>
              <a:t>although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autism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also </a:t>
            </a:r>
            <a:r>
              <a:rPr sz="2700" spc="-20" dirty="0">
                <a:latin typeface="Calibri"/>
                <a:cs typeface="Calibri"/>
              </a:rPr>
              <a:t>makes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social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health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difficult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sustain.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662"/>
            <a:ext cx="9144000" cy="6552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614" y="342272"/>
            <a:ext cx="8804825" cy="5102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02" y="461594"/>
            <a:ext cx="6684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Social</a:t>
            </a:r>
            <a:r>
              <a:rPr sz="4400" spc="-15" dirty="0"/>
              <a:t> </a:t>
            </a:r>
            <a:r>
              <a:rPr sz="4400" spc="-10" dirty="0"/>
              <a:t>determinants</a:t>
            </a:r>
            <a:r>
              <a:rPr sz="4400" spc="-35" dirty="0"/>
              <a:t> </a:t>
            </a:r>
            <a:r>
              <a:rPr sz="4400" dirty="0"/>
              <a:t>of</a:t>
            </a:r>
            <a:r>
              <a:rPr sz="4400" spc="-10" dirty="0"/>
              <a:t> </a:t>
            </a:r>
            <a:r>
              <a:rPr sz="4400" spc="-5" dirty="0"/>
              <a:t>health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4370" y="1204087"/>
            <a:ext cx="8098790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Social </a:t>
            </a:r>
            <a:r>
              <a:rPr sz="3200" spc="-10" dirty="0">
                <a:latin typeface="Calibri"/>
                <a:cs typeface="Calibri"/>
              </a:rPr>
              <a:t>determinants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reflect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social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factors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physical </a:t>
            </a:r>
            <a:r>
              <a:rPr sz="3200" b="1" spc="-5" dirty="0">
                <a:latin typeface="Calibri"/>
                <a:cs typeface="Calibri"/>
              </a:rPr>
              <a:t>conditions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the 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environment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which </a:t>
            </a:r>
            <a:r>
              <a:rPr sz="3200" b="1" dirty="0">
                <a:latin typeface="Calibri"/>
                <a:cs typeface="Calibri"/>
              </a:rPr>
              <a:t>people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5" dirty="0">
                <a:latin typeface="Calibri"/>
                <a:cs typeface="Calibri"/>
              </a:rPr>
              <a:t>born, live, </a:t>
            </a:r>
            <a:r>
              <a:rPr sz="3200" b="1" dirty="0">
                <a:latin typeface="Calibri"/>
                <a:cs typeface="Calibri"/>
              </a:rPr>
              <a:t> learn,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play,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work,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age</a:t>
            </a:r>
            <a:endParaRPr sz="3200">
              <a:latin typeface="Calibri"/>
              <a:cs typeface="Calibri"/>
            </a:endParaRPr>
          </a:p>
          <a:p>
            <a:pPr marL="355600" marR="2159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factors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dirty="0">
                <a:latin typeface="Calibri"/>
                <a:cs typeface="Calibri"/>
              </a:rPr>
              <a:t> 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influence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health.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addition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our individual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genetics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lifestyle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choices,</a:t>
            </a:r>
            <a:r>
              <a:rPr sz="3200" spc="-10" dirty="0">
                <a:latin typeface="Calibri"/>
                <a:cs typeface="Calibri"/>
              </a:rPr>
              <a:t> where</a:t>
            </a:r>
            <a:r>
              <a:rPr sz="3200" spc="-15" dirty="0">
                <a:latin typeface="Calibri"/>
                <a:cs typeface="Calibri"/>
              </a:rPr>
              <a:t> we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born,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grow,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live,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age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dirty="0">
                <a:latin typeface="Calibri"/>
                <a:cs typeface="Calibri"/>
              </a:rPr>
              <a:t> 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important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influence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41" y="681801"/>
            <a:ext cx="8328099" cy="5422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197" y="461594"/>
            <a:ext cx="1406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Unit</a:t>
            </a:r>
            <a:r>
              <a:rPr sz="4400" spc="-80" dirty="0"/>
              <a:t> </a:t>
            </a:r>
            <a:r>
              <a:rPr sz="4400" dirty="0"/>
              <a:t>2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1110</Words>
  <Application>Microsoft Office PowerPoint</Application>
  <PresentationFormat>On-screen Show (4:3)</PresentationFormat>
  <Paragraphs>101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CPEH UNIT 1 - 4</vt:lpstr>
      <vt:lpstr>UNIT 1</vt:lpstr>
      <vt:lpstr>PowerPoint Presentation</vt:lpstr>
      <vt:lpstr>PowerPoint Presentation</vt:lpstr>
      <vt:lpstr>PowerPoint Presentation</vt:lpstr>
      <vt:lpstr>PowerPoint Presentation</vt:lpstr>
      <vt:lpstr>Social determinants of health</vt:lpstr>
      <vt:lpstr>PowerPoint Presentation</vt:lpstr>
      <vt:lpstr>Unit 2</vt:lpstr>
      <vt:lpstr>RELATIONSHIP BETWEEN HEALTH AND  EDUCATION</vt:lpstr>
      <vt:lpstr>PowerPoint Presentation</vt:lpstr>
      <vt:lpstr>PowerPoint Presentation</vt:lpstr>
      <vt:lpstr>Malnutrition and hunger in childhood</vt:lpstr>
      <vt:lpstr>Morbidity mapping</vt:lpstr>
      <vt:lpstr>PowerPoint Presentation</vt:lpstr>
      <vt:lpstr>Chart on prevalence of sickness among  absentee students</vt:lpstr>
      <vt:lpstr>Children health perception</vt:lpstr>
      <vt:lpstr>Methods to understandhealth s  children perception</vt:lpstr>
      <vt:lpstr>Measurement of child health  perception</vt:lpstr>
      <vt:lpstr>CLASSROOM HUNGER</vt:lpstr>
      <vt:lpstr>Unit 3</vt:lpstr>
      <vt:lpstr>PowerPoint Presentation</vt:lpstr>
      <vt:lpstr>OBJECTIVES</vt:lpstr>
      <vt:lpstr>Nutritional content of MDM</vt:lpstr>
      <vt:lpstr>Components of MDM</vt:lpstr>
      <vt:lpstr>MDM and Classroom hunger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Behavioural change model hi individual approach a ni ber a.  Mihringin a hrisel nana a nun dan thlak a kawk.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 Serchhip</dc:creator>
  <cp:lastModifiedBy>Cent</cp:lastModifiedBy>
  <cp:revision>1</cp:revision>
  <dcterms:created xsi:type="dcterms:W3CDTF">2023-02-19T18:08:55Z</dcterms:created>
  <dcterms:modified xsi:type="dcterms:W3CDTF">2023-02-19T18:09:26Z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2023-02-19T00:00:00Z</vt:filetime>
  </property>
</Properties>
</file>